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74" r:id="rId2"/>
    <p:sldId id="273" r:id="rId3"/>
    <p:sldId id="257" r:id="rId4"/>
    <p:sldId id="258" r:id="rId5"/>
    <p:sldId id="259" r:id="rId6"/>
    <p:sldId id="275" r:id="rId7"/>
    <p:sldId id="285" r:id="rId8"/>
    <p:sldId id="277" r:id="rId9"/>
    <p:sldId id="260" r:id="rId10"/>
    <p:sldId id="261" r:id="rId11"/>
    <p:sldId id="281" r:id="rId12"/>
    <p:sldId id="278" r:id="rId13"/>
    <p:sldId id="279" r:id="rId14"/>
    <p:sldId id="271" r:id="rId15"/>
    <p:sldId id="287" r:id="rId16"/>
    <p:sldId id="264" r:id="rId17"/>
    <p:sldId id="265" r:id="rId18"/>
    <p:sldId id="286" r:id="rId19"/>
    <p:sldId id="266" r:id="rId20"/>
    <p:sldId id="270" r:id="rId21"/>
    <p:sldId id="267" r:id="rId22"/>
    <p:sldId id="288" r:id="rId23"/>
    <p:sldId id="268" r:id="rId24"/>
    <p:sldId id="283" r:id="rId25"/>
    <p:sldId id="284" r:id="rId26"/>
    <p:sldId id="269" r:id="rId27"/>
    <p:sldId id="27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1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presProps" Target="presProps.xml" 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 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AF6531-F291-4AC5-A897-3C7574AC677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G"/>
        </a:p>
      </dgm:t>
    </dgm:pt>
    <dgm:pt modelId="{47B72926-5E0D-4A65-B99A-0B960F6B9344}">
      <dgm:prSet/>
      <dgm:spPr/>
      <dgm:t>
        <a:bodyPr/>
        <a:lstStyle/>
        <a:p>
          <a:r>
            <a:rPr lang="en-GB" b="1">
              <a:solidFill>
                <a:srgbClr val="002060"/>
              </a:solidFill>
            </a:rPr>
            <a:t>To provide accurate up-to-date information on COVID-19</a:t>
          </a:r>
          <a:endParaRPr lang="en-NG">
            <a:solidFill>
              <a:srgbClr val="002060"/>
            </a:solidFill>
          </a:endParaRPr>
        </a:p>
      </dgm:t>
    </dgm:pt>
    <dgm:pt modelId="{3161E9E9-EA3B-4DB4-BCD8-50E4E18E40EB}" type="parTrans" cxnId="{059B103E-D9D3-4469-8338-53E022154765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5C47EE2C-1B44-468E-91FB-34D578DE4795}" type="sibTrans" cxnId="{059B103E-D9D3-4469-8338-53E022154765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2A971F95-DDD8-40ED-9879-3F59CCE4B390}">
      <dgm:prSet/>
      <dgm:spPr/>
      <dgm:t>
        <a:bodyPr/>
        <a:lstStyle/>
        <a:p>
          <a:r>
            <a:rPr lang="en-GB" b="1">
              <a:solidFill>
                <a:srgbClr val="002060"/>
              </a:solidFill>
            </a:rPr>
            <a:t>Please note ignorance=destruction </a:t>
          </a:r>
          <a:r>
            <a:rPr lang="en-GB" b="1" dirty="0">
              <a:solidFill>
                <a:srgbClr val="002060"/>
              </a:solidFill>
            </a:rPr>
            <a:t>and disease</a:t>
          </a:r>
          <a:endParaRPr lang="en-NG" dirty="0">
            <a:solidFill>
              <a:srgbClr val="002060"/>
            </a:solidFill>
          </a:endParaRPr>
        </a:p>
      </dgm:t>
    </dgm:pt>
    <dgm:pt modelId="{97AE1A99-A8E3-46BF-A41A-D631F2C82927}" type="parTrans" cxnId="{FEDDF705-D854-40FF-8841-1BF9AE1DE9D2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93327BCD-57F9-4EA6-8C55-78D797AFF427}" type="sibTrans" cxnId="{FEDDF705-D854-40FF-8841-1BF9AE1DE9D2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B9E586C1-F167-4ABE-8049-66B932BA1F6F}" type="pres">
      <dgm:prSet presAssocID="{D3AF6531-F291-4AC5-A897-3C7574AC677E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0285130-D1FD-44AE-8B30-E678B39FE421}" type="pres">
      <dgm:prSet presAssocID="{47B72926-5E0D-4A65-B99A-0B960F6B9344}" presName="circle1" presStyleLbl="node1" presStyleIdx="0" presStyleCnt="2"/>
      <dgm:spPr/>
    </dgm:pt>
    <dgm:pt modelId="{E29D1197-221E-4C5C-96A8-391F1370CFCF}" type="pres">
      <dgm:prSet presAssocID="{47B72926-5E0D-4A65-B99A-0B960F6B9344}" presName="space" presStyleCnt="0"/>
      <dgm:spPr/>
    </dgm:pt>
    <dgm:pt modelId="{2F75BB22-39B9-41FF-B1E5-8E6587540F68}" type="pres">
      <dgm:prSet presAssocID="{47B72926-5E0D-4A65-B99A-0B960F6B9344}" presName="rect1" presStyleLbl="alignAcc1" presStyleIdx="0" presStyleCnt="2"/>
      <dgm:spPr/>
    </dgm:pt>
    <dgm:pt modelId="{ED43FF2A-0960-4356-8B6B-BE01BB837D32}" type="pres">
      <dgm:prSet presAssocID="{2A971F95-DDD8-40ED-9879-3F59CCE4B390}" presName="vertSpace2" presStyleLbl="node1" presStyleIdx="0" presStyleCnt="2"/>
      <dgm:spPr/>
    </dgm:pt>
    <dgm:pt modelId="{4624B65F-262D-4971-B129-3036ED73D418}" type="pres">
      <dgm:prSet presAssocID="{2A971F95-DDD8-40ED-9879-3F59CCE4B390}" presName="circle2" presStyleLbl="node1" presStyleIdx="1" presStyleCnt="2"/>
      <dgm:spPr/>
    </dgm:pt>
    <dgm:pt modelId="{3D40146D-F5DC-4085-8DD2-4C0B5AAF173F}" type="pres">
      <dgm:prSet presAssocID="{2A971F95-DDD8-40ED-9879-3F59CCE4B390}" presName="rect2" presStyleLbl="alignAcc1" presStyleIdx="1" presStyleCnt="2"/>
      <dgm:spPr/>
    </dgm:pt>
    <dgm:pt modelId="{1D371825-84DB-4DA2-A057-8535A15B8CD2}" type="pres">
      <dgm:prSet presAssocID="{47B72926-5E0D-4A65-B99A-0B960F6B9344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B05894E2-25D2-4214-A9D4-67DF748E2975}" type="pres">
      <dgm:prSet presAssocID="{2A971F95-DDD8-40ED-9879-3F59CCE4B390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FEDDF705-D854-40FF-8841-1BF9AE1DE9D2}" srcId="{D3AF6531-F291-4AC5-A897-3C7574AC677E}" destId="{2A971F95-DDD8-40ED-9879-3F59CCE4B390}" srcOrd="1" destOrd="0" parTransId="{97AE1A99-A8E3-46BF-A41A-D631F2C82927}" sibTransId="{93327BCD-57F9-4EA6-8C55-78D797AFF427}"/>
    <dgm:cxn modelId="{059B103E-D9D3-4469-8338-53E022154765}" srcId="{D3AF6531-F291-4AC5-A897-3C7574AC677E}" destId="{47B72926-5E0D-4A65-B99A-0B960F6B9344}" srcOrd="0" destOrd="0" parTransId="{3161E9E9-EA3B-4DB4-BCD8-50E4E18E40EB}" sibTransId="{5C47EE2C-1B44-468E-91FB-34D578DE4795}"/>
    <dgm:cxn modelId="{92992043-D889-4176-9C6E-8BEE27DFA4F8}" type="presOf" srcId="{47B72926-5E0D-4A65-B99A-0B960F6B9344}" destId="{2F75BB22-39B9-41FF-B1E5-8E6587540F68}" srcOrd="0" destOrd="0" presId="urn:microsoft.com/office/officeart/2005/8/layout/target3"/>
    <dgm:cxn modelId="{3470F24E-5173-42C1-916C-F0FFB8C56B68}" type="presOf" srcId="{D3AF6531-F291-4AC5-A897-3C7574AC677E}" destId="{B9E586C1-F167-4ABE-8049-66B932BA1F6F}" srcOrd="0" destOrd="0" presId="urn:microsoft.com/office/officeart/2005/8/layout/target3"/>
    <dgm:cxn modelId="{5596A57E-DEF0-486E-A496-9E913C076423}" type="presOf" srcId="{47B72926-5E0D-4A65-B99A-0B960F6B9344}" destId="{1D371825-84DB-4DA2-A057-8535A15B8CD2}" srcOrd="1" destOrd="0" presId="urn:microsoft.com/office/officeart/2005/8/layout/target3"/>
    <dgm:cxn modelId="{F53FBABF-C7C3-4FBD-8FA3-97CFC5E97CC1}" type="presOf" srcId="{2A971F95-DDD8-40ED-9879-3F59CCE4B390}" destId="{3D40146D-F5DC-4085-8DD2-4C0B5AAF173F}" srcOrd="0" destOrd="0" presId="urn:microsoft.com/office/officeart/2005/8/layout/target3"/>
    <dgm:cxn modelId="{6150F9EB-CD95-4772-8C87-4402299FE68A}" type="presOf" srcId="{2A971F95-DDD8-40ED-9879-3F59CCE4B390}" destId="{B05894E2-25D2-4214-A9D4-67DF748E2975}" srcOrd="1" destOrd="0" presId="urn:microsoft.com/office/officeart/2005/8/layout/target3"/>
    <dgm:cxn modelId="{C62698AD-A7A1-491D-BAEC-DE06743F74ED}" type="presParOf" srcId="{B9E586C1-F167-4ABE-8049-66B932BA1F6F}" destId="{D0285130-D1FD-44AE-8B30-E678B39FE421}" srcOrd="0" destOrd="0" presId="urn:microsoft.com/office/officeart/2005/8/layout/target3"/>
    <dgm:cxn modelId="{E7BBC240-A874-4BD8-B75E-A9A3BBDD0D46}" type="presParOf" srcId="{B9E586C1-F167-4ABE-8049-66B932BA1F6F}" destId="{E29D1197-221E-4C5C-96A8-391F1370CFCF}" srcOrd="1" destOrd="0" presId="urn:microsoft.com/office/officeart/2005/8/layout/target3"/>
    <dgm:cxn modelId="{9A619FED-23FE-47A3-8F9D-5FB381CBD6AB}" type="presParOf" srcId="{B9E586C1-F167-4ABE-8049-66B932BA1F6F}" destId="{2F75BB22-39B9-41FF-B1E5-8E6587540F68}" srcOrd="2" destOrd="0" presId="urn:microsoft.com/office/officeart/2005/8/layout/target3"/>
    <dgm:cxn modelId="{0F83B547-8790-425D-B8A0-169545EF3062}" type="presParOf" srcId="{B9E586C1-F167-4ABE-8049-66B932BA1F6F}" destId="{ED43FF2A-0960-4356-8B6B-BE01BB837D32}" srcOrd="3" destOrd="0" presId="urn:microsoft.com/office/officeart/2005/8/layout/target3"/>
    <dgm:cxn modelId="{A5A21A98-A66D-4F2F-BCBF-B902229173D6}" type="presParOf" srcId="{B9E586C1-F167-4ABE-8049-66B932BA1F6F}" destId="{4624B65F-262D-4971-B129-3036ED73D418}" srcOrd="4" destOrd="0" presId="urn:microsoft.com/office/officeart/2005/8/layout/target3"/>
    <dgm:cxn modelId="{843EB2F4-D257-46B8-A713-4AC43B0ACD25}" type="presParOf" srcId="{B9E586C1-F167-4ABE-8049-66B932BA1F6F}" destId="{3D40146D-F5DC-4085-8DD2-4C0B5AAF173F}" srcOrd="5" destOrd="0" presId="urn:microsoft.com/office/officeart/2005/8/layout/target3"/>
    <dgm:cxn modelId="{6A86C62D-0708-493C-8733-A0D9C009499E}" type="presParOf" srcId="{B9E586C1-F167-4ABE-8049-66B932BA1F6F}" destId="{1D371825-84DB-4DA2-A057-8535A15B8CD2}" srcOrd="6" destOrd="0" presId="urn:microsoft.com/office/officeart/2005/8/layout/target3"/>
    <dgm:cxn modelId="{3049D24A-A5C4-434E-BD82-2DC312861E57}" type="presParOf" srcId="{B9E586C1-F167-4ABE-8049-66B932BA1F6F}" destId="{B05894E2-25D2-4214-A9D4-67DF748E2975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42A5AF-3DFB-4EA2-A87E-E090E234FC94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G"/>
        </a:p>
      </dgm:t>
    </dgm:pt>
    <dgm:pt modelId="{D9C6AB7F-F1E5-4734-8D53-F35400DE3ACF}">
      <dgm:prSet/>
      <dgm:spPr/>
      <dgm:t>
        <a:bodyPr/>
        <a:lstStyle/>
        <a:p>
          <a:r>
            <a:rPr lang="en-GB" b="1" dirty="0"/>
            <a:t>Causative Agent</a:t>
          </a:r>
          <a:endParaRPr lang="en-NG" dirty="0"/>
        </a:p>
      </dgm:t>
    </dgm:pt>
    <dgm:pt modelId="{736EC4C2-A172-4E9D-9327-3A83C81ACD58}" type="parTrans" cxnId="{21F361AF-C405-4BB7-8AA8-CCEA9C6A98F8}">
      <dgm:prSet/>
      <dgm:spPr/>
      <dgm:t>
        <a:bodyPr/>
        <a:lstStyle/>
        <a:p>
          <a:endParaRPr lang="en-NG"/>
        </a:p>
      </dgm:t>
    </dgm:pt>
    <dgm:pt modelId="{F0637818-FECA-49A4-AE38-9F0D5177186D}" type="sibTrans" cxnId="{21F361AF-C405-4BB7-8AA8-CCEA9C6A98F8}">
      <dgm:prSet/>
      <dgm:spPr/>
      <dgm:t>
        <a:bodyPr/>
        <a:lstStyle/>
        <a:p>
          <a:endParaRPr lang="en-NG"/>
        </a:p>
      </dgm:t>
    </dgm:pt>
    <dgm:pt modelId="{44C7E5EF-6D61-45BC-BD33-6F04DD3999C6}">
      <dgm:prSet custT="1"/>
      <dgm:spPr/>
      <dgm:t>
        <a:bodyPr/>
        <a:lstStyle/>
        <a:p>
          <a:pPr algn="ctr"/>
          <a:r>
            <a:rPr lang="en-GB" sz="2800" b="1" baseline="0" dirty="0">
              <a:solidFill>
                <a:srgbClr val="002060"/>
              </a:solidFill>
            </a:rPr>
            <a:t>Corona Virus</a:t>
          </a:r>
          <a:endParaRPr lang="en-NG" sz="2800" dirty="0">
            <a:solidFill>
              <a:srgbClr val="002060"/>
            </a:solidFill>
          </a:endParaRPr>
        </a:p>
      </dgm:t>
    </dgm:pt>
    <dgm:pt modelId="{D5499766-D701-4BF4-9490-1070A1A34DEE}" type="parTrans" cxnId="{6055A534-7F5E-4556-8F7D-A41A6B4F09B7}">
      <dgm:prSet/>
      <dgm:spPr/>
      <dgm:t>
        <a:bodyPr/>
        <a:lstStyle/>
        <a:p>
          <a:endParaRPr lang="en-NG"/>
        </a:p>
      </dgm:t>
    </dgm:pt>
    <dgm:pt modelId="{1381C05E-A8A7-46EC-BA44-31FFE5A5BACC}" type="sibTrans" cxnId="{6055A534-7F5E-4556-8F7D-A41A6B4F09B7}">
      <dgm:prSet/>
      <dgm:spPr/>
      <dgm:t>
        <a:bodyPr/>
        <a:lstStyle/>
        <a:p>
          <a:endParaRPr lang="en-NG"/>
        </a:p>
      </dgm:t>
    </dgm:pt>
    <dgm:pt modelId="{2D189A16-05BC-49AA-A95D-79718C15DDFF}" type="pres">
      <dgm:prSet presAssocID="{E142A5AF-3DFB-4EA2-A87E-E090E234FC94}" presName="rootNode" presStyleCnt="0">
        <dgm:presLayoutVars>
          <dgm:chMax/>
          <dgm:chPref/>
          <dgm:dir/>
          <dgm:animLvl val="lvl"/>
        </dgm:presLayoutVars>
      </dgm:prSet>
      <dgm:spPr/>
    </dgm:pt>
    <dgm:pt modelId="{E0F4AB51-95AB-49E7-8BF5-26A854B935CF}" type="pres">
      <dgm:prSet presAssocID="{D9C6AB7F-F1E5-4734-8D53-F35400DE3ACF}" presName="composite" presStyleCnt="0"/>
      <dgm:spPr/>
    </dgm:pt>
    <dgm:pt modelId="{38BB65C5-0817-41B4-9095-AB7C160A90A2}" type="pres">
      <dgm:prSet presAssocID="{D9C6AB7F-F1E5-4734-8D53-F35400DE3ACF}" presName="ParentText" presStyleLbl="node1" presStyleIdx="0" presStyleCnt="1" custScaleY="275116">
        <dgm:presLayoutVars>
          <dgm:chMax val="1"/>
          <dgm:chPref val="1"/>
          <dgm:bulletEnabled val="1"/>
        </dgm:presLayoutVars>
      </dgm:prSet>
      <dgm:spPr/>
    </dgm:pt>
    <dgm:pt modelId="{E416DE90-A36B-423A-B97E-8CCC5FD94173}" type="pres">
      <dgm:prSet presAssocID="{D9C6AB7F-F1E5-4734-8D53-F35400DE3ACF}" presName="Image" presStyleLbl="bgImgPlace1" presStyleIdx="0" presStyleCnt="1" custScaleX="82543" custScaleY="81525" custLinFactNeighborX="0" custLinFactNeighborY="1446"/>
      <dgm:spPr>
        <a:blipFill rotWithShape="1">
          <a:blip xmlns:r="http://schemas.openxmlformats.org/officeDocument/2006/relationships" r:embed="rId1"/>
          <a:srcRect/>
          <a:stretch>
            <a:fillRect t="-12000" b="-12000"/>
          </a:stretch>
        </a:blipFill>
      </dgm:spPr>
    </dgm:pt>
    <dgm:pt modelId="{64A4AFF8-B3A5-4177-A99E-03BA1E2398D7}" type="pres">
      <dgm:prSet presAssocID="{D9C6AB7F-F1E5-4734-8D53-F35400DE3ACF}" presName="ChildText" presStyleLbl="fgAcc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6055A534-7F5E-4556-8F7D-A41A6B4F09B7}" srcId="{D9C6AB7F-F1E5-4734-8D53-F35400DE3ACF}" destId="{44C7E5EF-6D61-45BC-BD33-6F04DD3999C6}" srcOrd="0" destOrd="0" parTransId="{D5499766-D701-4BF4-9490-1070A1A34DEE}" sibTransId="{1381C05E-A8A7-46EC-BA44-31FFE5A5BACC}"/>
    <dgm:cxn modelId="{2320C176-FF5F-4257-815C-9CDECB126D7A}" type="presOf" srcId="{44C7E5EF-6D61-45BC-BD33-6F04DD3999C6}" destId="{64A4AFF8-B3A5-4177-A99E-03BA1E2398D7}" srcOrd="0" destOrd="0" presId="urn:microsoft.com/office/officeart/2008/layout/TitledPictureBlocks"/>
    <dgm:cxn modelId="{E296E69C-F55D-4D81-ACEA-6C0084E01E32}" type="presOf" srcId="{E142A5AF-3DFB-4EA2-A87E-E090E234FC94}" destId="{2D189A16-05BC-49AA-A95D-79718C15DDFF}" srcOrd="0" destOrd="0" presId="urn:microsoft.com/office/officeart/2008/layout/TitledPictureBlocks"/>
    <dgm:cxn modelId="{6198F9AD-D682-408E-89DC-4B0AF015286C}" type="presOf" srcId="{D9C6AB7F-F1E5-4734-8D53-F35400DE3ACF}" destId="{38BB65C5-0817-41B4-9095-AB7C160A90A2}" srcOrd="0" destOrd="0" presId="urn:microsoft.com/office/officeart/2008/layout/TitledPictureBlocks"/>
    <dgm:cxn modelId="{21F361AF-C405-4BB7-8AA8-CCEA9C6A98F8}" srcId="{E142A5AF-3DFB-4EA2-A87E-E090E234FC94}" destId="{D9C6AB7F-F1E5-4734-8D53-F35400DE3ACF}" srcOrd="0" destOrd="0" parTransId="{736EC4C2-A172-4E9D-9327-3A83C81ACD58}" sibTransId="{F0637818-FECA-49A4-AE38-9F0D5177186D}"/>
    <dgm:cxn modelId="{76146450-35A9-4D5A-887B-05CC1B3A7C2E}" type="presParOf" srcId="{2D189A16-05BC-49AA-A95D-79718C15DDFF}" destId="{E0F4AB51-95AB-49E7-8BF5-26A854B935CF}" srcOrd="0" destOrd="0" presId="urn:microsoft.com/office/officeart/2008/layout/TitledPictureBlocks"/>
    <dgm:cxn modelId="{E3544EC4-66EB-4F44-9293-E756B585AFB4}" type="presParOf" srcId="{E0F4AB51-95AB-49E7-8BF5-26A854B935CF}" destId="{38BB65C5-0817-41B4-9095-AB7C160A90A2}" srcOrd="0" destOrd="0" presId="urn:microsoft.com/office/officeart/2008/layout/TitledPictureBlocks"/>
    <dgm:cxn modelId="{0059D36D-3FC8-4E7C-B76E-45D5A3AA8FF1}" type="presParOf" srcId="{E0F4AB51-95AB-49E7-8BF5-26A854B935CF}" destId="{E416DE90-A36B-423A-B97E-8CCC5FD94173}" srcOrd="1" destOrd="0" presId="urn:microsoft.com/office/officeart/2008/layout/TitledPictureBlocks"/>
    <dgm:cxn modelId="{9337A9F1-0B9F-465B-98B1-F3A8B1CB8C71}" type="presParOf" srcId="{E0F4AB51-95AB-49E7-8BF5-26A854B935CF}" destId="{64A4AFF8-B3A5-4177-A99E-03BA1E2398D7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E28F71-11F8-451D-8932-EADB92A8B902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NG"/>
        </a:p>
      </dgm:t>
    </dgm:pt>
    <dgm:pt modelId="{4FD50718-C885-49DF-AC59-2FD853F67A26}">
      <dgm:prSet/>
      <dgm:spPr/>
      <dgm:t>
        <a:bodyPr/>
        <a:lstStyle/>
        <a:p>
          <a:r>
            <a:rPr lang="en-GB" b="1" dirty="0">
              <a:solidFill>
                <a:srgbClr val="002060"/>
              </a:solidFill>
            </a:rPr>
            <a:t>Previous corona viruses caused: </a:t>
          </a:r>
          <a:endParaRPr lang="en-NG" dirty="0">
            <a:solidFill>
              <a:srgbClr val="002060"/>
            </a:solidFill>
          </a:endParaRPr>
        </a:p>
      </dgm:t>
    </dgm:pt>
    <dgm:pt modelId="{ECEDC90A-98CF-4E40-88B3-E945FD1EDA88}" type="parTrans" cxnId="{013229DD-D672-449A-ACCC-C47241D52673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DC28E04A-E8BD-40B5-A184-1C9F0DFE84AD}" type="sibTrans" cxnId="{013229DD-D672-449A-ACCC-C47241D52673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0784CB20-CEB1-4F5A-AA6F-4AC610075DD1}">
      <dgm:prSet/>
      <dgm:spPr/>
      <dgm:t>
        <a:bodyPr/>
        <a:lstStyle/>
        <a:p>
          <a:r>
            <a:rPr lang="en-GB" b="1" baseline="0" dirty="0">
              <a:solidFill>
                <a:schemeClr val="accent2">
                  <a:lumMod val="50000"/>
                </a:schemeClr>
              </a:solidFill>
            </a:rPr>
            <a:t>Severe acute respiratory syndrome (SARS)</a:t>
          </a:r>
          <a:endParaRPr lang="en-NG" dirty="0">
            <a:solidFill>
              <a:schemeClr val="accent2">
                <a:lumMod val="50000"/>
              </a:schemeClr>
            </a:solidFill>
          </a:endParaRPr>
        </a:p>
      </dgm:t>
    </dgm:pt>
    <dgm:pt modelId="{0949C27D-EC44-4CBB-A08E-628BEE567AB3}" type="parTrans" cxnId="{8F522664-6D79-471E-B2BB-6F645573693B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A5A1E8F2-95E8-4677-BC96-D3831A854B3C}" type="sibTrans" cxnId="{8F522664-6D79-471E-B2BB-6F645573693B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0508E631-0778-4412-87F6-4509336BE24B}">
      <dgm:prSet/>
      <dgm:spPr/>
      <dgm:t>
        <a:bodyPr/>
        <a:lstStyle/>
        <a:p>
          <a:r>
            <a:rPr lang="en-GB" b="1" baseline="0" dirty="0">
              <a:solidFill>
                <a:schemeClr val="accent2">
                  <a:lumMod val="50000"/>
                </a:schemeClr>
              </a:solidFill>
            </a:rPr>
            <a:t>Middle East Respiratory </a:t>
          </a:r>
          <a:r>
            <a:rPr lang="en-GB" b="1" baseline="0" dirty="0" err="1">
              <a:solidFill>
                <a:schemeClr val="accent2">
                  <a:lumMod val="50000"/>
                </a:schemeClr>
              </a:solidFill>
            </a:rPr>
            <a:t>Sydrome</a:t>
          </a:r>
          <a:r>
            <a:rPr lang="en-GB" b="1" baseline="0" dirty="0">
              <a:solidFill>
                <a:schemeClr val="accent2">
                  <a:lumMod val="50000"/>
                </a:schemeClr>
              </a:solidFill>
            </a:rPr>
            <a:t> (MERS)</a:t>
          </a:r>
          <a:endParaRPr lang="en-NG" dirty="0">
            <a:solidFill>
              <a:schemeClr val="accent2">
                <a:lumMod val="50000"/>
              </a:schemeClr>
            </a:solidFill>
          </a:endParaRPr>
        </a:p>
      </dgm:t>
    </dgm:pt>
    <dgm:pt modelId="{29E69C69-EE14-4B42-AC38-AC731DDA2621}" type="parTrans" cxnId="{108D8741-57B8-44C4-9845-D46C0C53E934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F48B698C-F47C-4CFC-925D-6ECC62FCDF1B}" type="sibTrans" cxnId="{108D8741-57B8-44C4-9845-D46C0C53E934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6D1AC06F-1206-450D-BEEB-036E6C936E66}">
      <dgm:prSet custT="1"/>
      <dgm:spPr/>
      <dgm:t>
        <a:bodyPr/>
        <a:lstStyle/>
        <a:p>
          <a:r>
            <a:rPr lang="en-GB" sz="3200" b="1" dirty="0">
              <a:solidFill>
                <a:srgbClr val="002060"/>
              </a:solidFill>
            </a:rPr>
            <a:t>Reservoir</a:t>
          </a:r>
          <a:endParaRPr lang="en-NG" sz="3200" dirty="0">
            <a:solidFill>
              <a:srgbClr val="002060"/>
            </a:solidFill>
          </a:endParaRPr>
        </a:p>
      </dgm:t>
    </dgm:pt>
    <dgm:pt modelId="{F047BC0B-D5FD-41EC-B01F-04F18F41C181}" type="parTrans" cxnId="{7BE89F1F-8206-4B7F-8725-305730250667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CB8E1196-A610-4FB2-8985-D10BB1C0E786}" type="sibTrans" cxnId="{7BE89F1F-8206-4B7F-8725-305730250667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F6508A29-6459-4F38-A675-A2BD774E5226}">
      <dgm:prSet custT="1"/>
      <dgm:spPr/>
      <dgm:t>
        <a:bodyPr/>
        <a:lstStyle/>
        <a:p>
          <a:r>
            <a:rPr lang="en-GB" sz="4400" b="1" baseline="0">
              <a:solidFill>
                <a:schemeClr val="accent2">
                  <a:lumMod val="50000"/>
                </a:schemeClr>
              </a:solidFill>
            </a:rPr>
            <a:t>Bats </a:t>
          </a:r>
          <a:r>
            <a:rPr lang="en-GB" sz="2400" b="1" baseline="0">
              <a:solidFill>
                <a:schemeClr val="accent2">
                  <a:lumMod val="50000"/>
                </a:schemeClr>
              </a:solidFill>
            </a:rPr>
            <a:t>(presumed)</a:t>
          </a:r>
          <a:endParaRPr lang="en-NG" sz="2400" dirty="0">
            <a:solidFill>
              <a:schemeClr val="accent2">
                <a:lumMod val="50000"/>
              </a:schemeClr>
            </a:solidFill>
          </a:endParaRPr>
        </a:p>
      </dgm:t>
    </dgm:pt>
    <dgm:pt modelId="{77C8B871-FD32-497C-903B-34F55C537C18}" type="parTrans" cxnId="{B826B5DF-F501-4F44-975C-7BEB49A849A0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81A676F8-35B7-4E4F-8568-ED2A99BB03F7}" type="sibTrans" cxnId="{B826B5DF-F501-4F44-975C-7BEB49A849A0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BE114981-7F76-426F-8986-D7923A4FB2C8}">
      <dgm:prSet custT="1"/>
      <dgm:spPr/>
      <dgm:t>
        <a:bodyPr/>
        <a:lstStyle/>
        <a:p>
          <a:r>
            <a:rPr lang="en-GB" sz="2800" b="1" dirty="0">
              <a:solidFill>
                <a:srgbClr val="002060"/>
              </a:solidFill>
            </a:rPr>
            <a:t>Intermediate Host</a:t>
          </a:r>
          <a:endParaRPr lang="en-NG" sz="2800" dirty="0">
            <a:solidFill>
              <a:srgbClr val="002060"/>
            </a:solidFill>
          </a:endParaRPr>
        </a:p>
      </dgm:t>
    </dgm:pt>
    <dgm:pt modelId="{0EEE6ADE-8E4A-4B9E-AB05-82D29E600FA6}" type="parTrans" cxnId="{E078E892-C49A-4CFC-8AB6-8572E6C34963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C2B66F8C-805C-4A12-BA29-99448644C661}" type="sibTrans" cxnId="{E078E892-C49A-4CFC-8AB6-8572E6C34963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290701E6-526A-414E-A098-B4F2814DEC0D}">
      <dgm:prSet custT="1"/>
      <dgm:spPr/>
      <dgm:t>
        <a:bodyPr/>
        <a:lstStyle/>
        <a:p>
          <a:r>
            <a:rPr lang="en-GB" sz="2800" b="1" baseline="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Uncertain of the animal (Pangolins suggested)</a:t>
          </a:r>
          <a:endParaRPr lang="en-NG" sz="2800" dirty="0">
            <a:solidFill>
              <a:schemeClr val="accent2">
                <a:lumMod val="50000"/>
              </a:schemeClr>
            </a:solidFill>
            <a:latin typeface="Arial Narrow" panose="020B0606020202030204" pitchFamily="34" charset="0"/>
          </a:endParaRPr>
        </a:p>
      </dgm:t>
    </dgm:pt>
    <dgm:pt modelId="{D3FE9491-9643-431B-94CD-2835FB533C5C}" type="parTrans" cxnId="{F263F6D7-7F47-4322-8755-8A270AFE9D46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8947F2E2-341E-49C7-B1E8-877E90CEFEEE}" type="sibTrans" cxnId="{F263F6D7-7F47-4322-8755-8A270AFE9D46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64C843A6-1930-4D01-92DD-37F1392FB147}">
      <dgm:prSet custT="1"/>
      <dgm:spPr/>
      <dgm:t>
        <a:bodyPr/>
        <a:lstStyle/>
        <a:p>
          <a:r>
            <a:rPr lang="en-GB" sz="3200" b="1" dirty="0">
              <a:solidFill>
                <a:srgbClr val="002060"/>
              </a:solidFill>
            </a:rPr>
            <a:t>Incubation Period</a:t>
          </a:r>
          <a:endParaRPr lang="en-NG" sz="3200" dirty="0">
            <a:solidFill>
              <a:srgbClr val="002060"/>
            </a:solidFill>
          </a:endParaRPr>
        </a:p>
      </dgm:t>
    </dgm:pt>
    <dgm:pt modelId="{0A670A99-9092-4F62-B0CD-B49548342CA4}" type="parTrans" cxnId="{FAD4F10F-E8E6-410B-8C5B-CD4EBD11F3EC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C963D237-16BA-45E0-978B-3527C3DBECD5}" type="sibTrans" cxnId="{FAD4F10F-E8E6-410B-8C5B-CD4EBD11F3EC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3814F0E7-042F-4C52-83AF-5782E35EC457}">
      <dgm:prSet custT="1"/>
      <dgm:spPr/>
      <dgm:t>
        <a:bodyPr/>
        <a:lstStyle/>
        <a:p>
          <a:r>
            <a:rPr lang="en-GB" sz="4000" b="1" baseline="0" dirty="0">
              <a:solidFill>
                <a:schemeClr val="accent2">
                  <a:lumMod val="50000"/>
                </a:schemeClr>
              </a:solidFill>
            </a:rPr>
            <a:t>2-14 days</a:t>
          </a:r>
          <a:endParaRPr lang="en-NG" sz="4000" dirty="0">
            <a:solidFill>
              <a:schemeClr val="accent2">
                <a:lumMod val="50000"/>
              </a:schemeClr>
            </a:solidFill>
          </a:endParaRPr>
        </a:p>
      </dgm:t>
    </dgm:pt>
    <dgm:pt modelId="{5095C912-5807-423F-889D-8F11045F6200}" type="parTrans" cxnId="{713294EB-62AA-4CCF-AAAC-62A07AA329D2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4A13CC9F-F531-4A0F-8E13-F7E107E1A643}" type="sibTrans" cxnId="{713294EB-62AA-4CCF-AAAC-62A07AA329D2}">
      <dgm:prSet/>
      <dgm:spPr/>
      <dgm:t>
        <a:bodyPr/>
        <a:lstStyle/>
        <a:p>
          <a:endParaRPr lang="en-NG">
            <a:solidFill>
              <a:srgbClr val="002060"/>
            </a:solidFill>
          </a:endParaRPr>
        </a:p>
      </dgm:t>
    </dgm:pt>
    <dgm:pt modelId="{5A4197E4-9314-4EE7-B158-559BFBC77205}" type="pres">
      <dgm:prSet presAssocID="{F5E28F71-11F8-451D-8932-EADB92A8B902}" presName="theList" presStyleCnt="0">
        <dgm:presLayoutVars>
          <dgm:dir/>
          <dgm:animLvl val="lvl"/>
          <dgm:resizeHandles val="exact"/>
        </dgm:presLayoutVars>
      </dgm:prSet>
      <dgm:spPr/>
    </dgm:pt>
    <dgm:pt modelId="{174DF2DC-B513-48F2-B498-085690406EFD}" type="pres">
      <dgm:prSet presAssocID="{4FD50718-C885-49DF-AC59-2FD853F67A26}" presName="compNode" presStyleCnt="0"/>
      <dgm:spPr/>
    </dgm:pt>
    <dgm:pt modelId="{9F925700-0E80-4695-9B40-102FB580728F}" type="pres">
      <dgm:prSet presAssocID="{4FD50718-C885-49DF-AC59-2FD853F67A26}" presName="aNode" presStyleLbl="bgShp" presStyleIdx="0" presStyleCnt="4"/>
      <dgm:spPr/>
    </dgm:pt>
    <dgm:pt modelId="{D190FE78-A485-4F01-AA76-37FED0232D4B}" type="pres">
      <dgm:prSet presAssocID="{4FD50718-C885-49DF-AC59-2FD853F67A26}" presName="textNode" presStyleLbl="bgShp" presStyleIdx="0" presStyleCnt="4"/>
      <dgm:spPr/>
    </dgm:pt>
    <dgm:pt modelId="{6605F93B-20F9-4862-9494-15EB445601E2}" type="pres">
      <dgm:prSet presAssocID="{4FD50718-C885-49DF-AC59-2FD853F67A26}" presName="compChildNode" presStyleCnt="0"/>
      <dgm:spPr/>
    </dgm:pt>
    <dgm:pt modelId="{92E9D9FB-38D2-4079-97F8-64B94AE1F0D1}" type="pres">
      <dgm:prSet presAssocID="{4FD50718-C885-49DF-AC59-2FD853F67A26}" presName="theInnerList" presStyleCnt="0"/>
      <dgm:spPr/>
    </dgm:pt>
    <dgm:pt modelId="{EA481F25-3D22-4D82-9455-235A21921045}" type="pres">
      <dgm:prSet presAssocID="{0784CB20-CEB1-4F5A-AA6F-4AC610075DD1}" presName="childNode" presStyleLbl="node1" presStyleIdx="0" presStyleCnt="5">
        <dgm:presLayoutVars>
          <dgm:bulletEnabled val="1"/>
        </dgm:presLayoutVars>
      </dgm:prSet>
      <dgm:spPr/>
    </dgm:pt>
    <dgm:pt modelId="{1D8D1379-895C-4315-9686-9FCDE5CFD9CF}" type="pres">
      <dgm:prSet presAssocID="{0784CB20-CEB1-4F5A-AA6F-4AC610075DD1}" presName="aSpace2" presStyleCnt="0"/>
      <dgm:spPr/>
    </dgm:pt>
    <dgm:pt modelId="{1C1D3863-1829-4973-BB5D-C23E3896509C}" type="pres">
      <dgm:prSet presAssocID="{0508E631-0778-4412-87F6-4509336BE24B}" presName="childNode" presStyleLbl="node1" presStyleIdx="1" presStyleCnt="5">
        <dgm:presLayoutVars>
          <dgm:bulletEnabled val="1"/>
        </dgm:presLayoutVars>
      </dgm:prSet>
      <dgm:spPr/>
    </dgm:pt>
    <dgm:pt modelId="{E5EDCA6A-3A21-478E-9EE9-02AAFB13D19E}" type="pres">
      <dgm:prSet presAssocID="{4FD50718-C885-49DF-AC59-2FD853F67A26}" presName="aSpace" presStyleCnt="0"/>
      <dgm:spPr/>
    </dgm:pt>
    <dgm:pt modelId="{4002F728-E794-434F-8BA6-12C666029CE0}" type="pres">
      <dgm:prSet presAssocID="{6D1AC06F-1206-450D-BEEB-036E6C936E66}" presName="compNode" presStyleCnt="0"/>
      <dgm:spPr/>
    </dgm:pt>
    <dgm:pt modelId="{F33BDD8B-F33D-4812-8756-FDB2167BE892}" type="pres">
      <dgm:prSet presAssocID="{6D1AC06F-1206-450D-BEEB-036E6C936E66}" presName="aNode" presStyleLbl="bgShp" presStyleIdx="1" presStyleCnt="4"/>
      <dgm:spPr/>
    </dgm:pt>
    <dgm:pt modelId="{BE3A6F3C-6FDF-4C60-9C31-BF4A8F9E8597}" type="pres">
      <dgm:prSet presAssocID="{6D1AC06F-1206-450D-BEEB-036E6C936E66}" presName="textNode" presStyleLbl="bgShp" presStyleIdx="1" presStyleCnt="4"/>
      <dgm:spPr/>
    </dgm:pt>
    <dgm:pt modelId="{2D72F996-DF9F-4C9C-905B-C09D2800315C}" type="pres">
      <dgm:prSet presAssocID="{6D1AC06F-1206-450D-BEEB-036E6C936E66}" presName="compChildNode" presStyleCnt="0"/>
      <dgm:spPr/>
    </dgm:pt>
    <dgm:pt modelId="{CDE161E4-44F8-4CD3-BE90-A25AF0D1850D}" type="pres">
      <dgm:prSet presAssocID="{6D1AC06F-1206-450D-BEEB-036E6C936E66}" presName="theInnerList" presStyleCnt="0"/>
      <dgm:spPr/>
    </dgm:pt>
    <dgm:pt modelId="{339344A5-BF6E-45D6-B513-AE63EBD8C1A1}" type="pres">
      <dgm:prSet presAssocID="{F6508A29-6459-4F38-A675-A2BD774E5226}" presName="childNode" presStyleLbl="node1" presStyleIdx="2" presStyleCnt="5" custLinFactNeighborY="-1664">
        <dgm:presLayoutVars>
          <dgm:bulletEnabled val="1"/>
        </dgm:presLayoutVars>
      </dgm:prSet>
      <dgm:spPr/>
    </dgm:pt>
    <dgm:pt modelId="{A8849773-F4DA-4D8F-8106-BBB9B32ED299}" type="pres">
      <dgm:prSet presAssocID="{6D1AC06F-1206-450D-BEEB-036E6C936E66}" presName="aSpace" presStyleCnt="0"/>
      <dgm:spPr/>
    </dgm:pt>
    <dgm:pt modelId="{B9615017-2A46-414D-A97E-EA9E9849A23C}" type="pres">
      <dgm:prSet presAssocID="{BE114981-7F76-426F-8986-D7923A4FB2C8}" presName="compNode" presStyleCnt="0"/>
      <dgm:spPr/>
    </dgm:pt>
    <dgm:pt modelId="{7226F7A6-B4AE-4EF8-AC07-97B3BC839238}" type="pres">
      <dgm:prSet presAssocID="{BE114981-7F76-426F-8986-D7923A4FB2C8}" presName="aNode" presStyleLbl="bgShp" presStyleIdx="2" presStyleCnt="4"/>
      <dgm:spPr/>
    </dgm:pt>
    <dgm:pt modelId="{FAEA374A-6936-435A-AB9E-A2B9B57B67AD}" type="pres">
      <dgm:prSet presAssocID="{BE114981-7F76-426F-8986-D7923A4FB2C8}" presName="textNode" presStyleLbl="bgShp" presStyleIdx="2" presStyleCnt="4"/>
      <dgm:spPr/>
    </dgm:pt>
    <dgm:pt modelId="{56E59170-3D28-44F2-B63D-BDB2D1327C18}" type="pres">
      <dgm:prSet presAssocID="{BE114981-7F76-426F-8986-D7923A4FB2C8}" presName="compChildNode" presStyleCnt="0"/>
      <dgm:spPr/>
    </dgm:pt>
    <dgm:pt modelId="{524FA715-9249-43BF-93D4-90AE2A3FC970}" type="pres">
      <dgm:prSet presAssocID="{BE114981-7F76-426F-8986-D7923A4FB2C8}" presName="theInnerList" presStyleCnt="0"/>
      <dgm:spPr/>
    </dgm:pt>
    <dgm:pt modelId="{6FF85A46-C02B-48A6-83B0-D3845EBDF221}" type="pres">
      <dgm:prSet presAssocID="{290701E6-526A-414E-A098-B4F2814DEC0D}" presName="childNode" presStyleLbl="node1" presStyleIdx="3" presStyleCnt="5">
        <dgm:presLayoutVars>
          <dgm:bulletEnabled val="1"/>
        </dgm:presLayoutVars>
      </dgm:prSet>
      <dgm:spPr/>
    </dgm:pt>
    <dgm:pt modelId="{26A514EE-B70A-43D9-BF18-D6A83EC9E228}" type="pres">
      <dgm:prSet presAssocID="{BE114981-7F76-426F-8986-D7923A4FB2C8}" presName="aSpace" presStyleCnt="0"/>
      <dgm:spPr/>
    </dgm:pt>
    <dgm:pt modelId="{987F05D7-29A1-450E-A28E-861B2FF2F740}" type="pres">
      <dgm:prSet presAssocID="{64C843A6-1930-4D01-92DD-37F1392FB147}" presName="compNode" presStyleCnt="0"/>
      <dgm:spPr/>
    </dgm:pt>
    <dgm:pt modelId="{73DB447B-23E2-49B4-BFBD-B14DF4385219}" type="pres">
      <dgm:prSet presAssocID="{64C843A6-1930-4D01-92DD-37F1392FB147}" presName="aNode" presStyleLbl="bgShp" presStyleIdx="3" presStyleCnt="4" custScaleX="100307"/>
      <dgm:spPr/>
    </dgm:pt>
    <dgm:pt modelId="{63E42DA9-62E0-4AFF-9B17-76C1AF0BBA47}" type="pres">
      <dgm:prSet presAssocID="{64C843A6-1930-4D01-92DD-37F1392FB147}" presName="textNode" presStyleLbl="bgShp" presStyleIdx="3" presStyleCnt="4"/>
      <dgm:spPr/>
    </dgm:pt>
    <dgm:pt modelId="{5C9687B0-F1AE-4337-B121-E9B480A20CC2}" type="pres">
      <dgm:prSet presAssocID="{64C843A6-1930-4D01-92DD-37F1392FB147}" presName="compChildNode" presStyleCnt="0"/>
      <dgm:spPr/>
    </dgm:pt>
    <dgm:pt modelId="{E88DF1FC-8E15-4739-9F55-1F5DF8F30EB9}" type="pres">
      <dgm:prSet presAssocID="{64C843A6-1930-4D01-92DD-37F1392FB147}" presName="theInnerList" presStyleCnt="0"/>
      <dgm:spPr/>
    </dgm:pt>
    <dgm:pt modelId="{0C3848CF-0E33-4141-AA9C-AB36E9A25DD5}" type="pres">
      <dgm:prSet presAssocID="{3814F0E7-042F-4C52-83AF-5782E35EC457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FAD4F10F-E8E6-410B-8C5B-CD4EBD11F3EC}" srcId="{F5E28F71-11F8-451D-8932-EADB92A8B902}" destId="{64C843A6-1930-4D01-92DD-37F1392FB147}" srcOrd="3" destOrd="0" parTransId="{0A670A99-9092-4F62-B0CD-B49548342CA4}" sibTransId="{C963D237-16BA-45E0-978B-3527C3DBECD5}"/>
    <dgm:cxn modelId="{7BE89F1F-8206-4B7F-8725-305730250667}" srcId="{F5E28F71-11F8-451D-8932-EADB92A8B902}" destId="{6D1AC06F-1206-450D-BEEB-036E6C936E66}" srcOrd="1" destOrd="0" parTransId="{F047BC0B-D5FD-41EC-B01F-04F18F41C181}" sibTransId="{CB8E1196-A610-4FB2-8985-D10BB1C0E786}"/>
    <dgm:cxn modelId="{4E80C72C-288A-4E55-A4D5-4F02942919E3}" type="presOf" srcId="{4FD50718-C885-49DF-AC59-2FD853F67A26}" destId="{9F925700-0E80-4695-9B40-102FB580728F}" srcOrd="0" destOrd="0" presId="urn:microsoft.com/office/officeart/2005/8/layout/lProcess2"/>
    <dgm:cxn modelId="{99507B39-FCE5-4423-9213-51D75A902B12}" type="presOf" srcId="{64C843A6-1930-4D01-92DD-37F1392FB147}" destId="{73DB447B-23E2-49B4-BFBD-B14DF4385219}" srcOrd="0" destOrd="0" presId="urn:microsoft.com/office/officeart/2005/8/layout/lProcess2"/>
    <dgm:cxn modelId="{97EB3C3A-A4ED-4092-9C8B-E68AD63BA8BA}" type="presOf" srcId="{64C843A6-1930-4D01-92DD-37F1392FB147}" destId="{63E42DA9-62E0-4AFF-9B17-76C1AF0BBA47}" srcOrd="1" destOrd="0" presId="urn:microsoft.com/office/officeart/2005/8/layout/lProcess2"/>
    <dgm:cxn modelId="{108D8741-57B8-44C4-9845-D46C0C53E934}" srcId="{4FD50718-C885-49DF-AC59-2FD853F67A26}" destId="{0508E631-0778-4412-87F6-4509336BE24B}" srcOrd="1" destOrd="0" parTransId="{29E69C69-EE14-4B42-AC38-AC731DDA2621}" sibTransId="{F48B698C-F47C-4CFC-925D-6ECC62FCDF1B}"/>
    <dgm:cxn modelId="{8F522664-6D79-471E-B2BB-6F645573693B}" srcId="{4FD50718-C885-49DF-AC59-2FD853F67A26}" destId="{0784CB20-CEB1-4F5A-AA6F-4AC610075DD1}" srcOrd="0" destOrd="0" parTransId="{0949C27D-EC44-4CBB-A08E-628BEE567AB3}" sibTransId="{A5A1E8F2-95E8-4677-BC96-D3831A854B3C}"/>
    <dgm:cxn modelId="{4E519545-E825-4ACB-A4B3-0DBB5C23505B}" type="presOf" srcId="{6D1AC06F-1206-450D-BEEB-036E6C936E66}" destId="{F33BDD8B-F33D-4812-8756-FDB2167BE892}" srcOrd="0" destOrd="0" presId="urn:microsoft.com/office/officeart/2005/8/layout/lProcess2"/>
    <dgm:cxn modelId="{72631667-FBFE-4D7A-969D-49CF423A586E}" type="presOf" srcId="{4FD50718-C885-49DF-AC59-2FD853F67A26}" destId="{D190FE78-A485-4F01-AA76-37FED0232D4B}" srcOrd="1" destOrd="0" presId="urn:microsoft.com/office/officeart/2005/8/layout/lProcess2"/>
    <dgm:cxn modelId="{52C82C70-4CB7-446F-B591-36180D0B081F}" type="presOf" srcId="{BE114981-7F76-426F-8986-D7923A4FB2C8}" destId="{7226F7A6-B4AE-4EF8-AC07-97B3BC839238}" srcOrd="0" destOrd="0" presId="urn:microsoft.com/office/officeart/2005/8/layout/lProcess2"/>
    <dgm:cxn modelId="{853C8482-2839-4E5A-9D06-A60C3A206CAE}" type="presOf" srcId="{290701E6-526A-414E-A098-B4F2814DEC0D}" destId="{6FF85A46-C02B-48A6-83B0-D3845EBDF221}" srcOrd="0" destOrd="0" presId="urn:microsoft.com/office/officeart/2005/8/layout/lProcess2"/>
    <dgm:cxn modelId="{6B77F982-14BF-42B6-AD30-A00383F5E8B2}" type="presOf" srcId="{0508E631-0778-4412-87F6-4509336BE24B}" destId="{1C1D3863-1829-4973-BB5D-C23E3896509C}" srcOrd="0" destOrd="0" presId="urn:microsoft.com/office/officeart/2005/8/layout/lProcess2"/>
    <dgm:cxn modelId="{E078E892-C49A-4CFC-8AB6-8572E6C34963}" srcId="{F5E28F71-11F8-451D-8932-EADB92A8B902}" destId="{BE114981-7F76-426F-8986-D7923A4FB2C8}" srcOrd="2" destOrd="0" parTransId="{0EEE6ADE-8E4A-4B9E-AB05-82D29E600FA6}" sibTransId="{C2B66F8C-805C-4A12-BA29-99448644C661}"/>
    <dgm:cxn modelId="{4A25A594-91DB-49AB-947C-7C06B689F96E}" type="presOf" srcId="{3814F0E7-042F-4C52-83AF-5782E35EC457}" destId="{0C3848CF-0E33-4141-AA9C-AB36E9A25DD5}" srcOrd="0" destOrd="0" presId="urn:microsoft.com/office/officeart/2005/8/layout/lProcess2"/>
    <dgm:cxn modelId="{5680419F-D4B2-47AF-A65B-3E2CC7759F9A}" type="presOf" srcId="{6D1AC06F-1206-450D-BEEB-036E6C936E66}" destId="{BE3A6F3C-6FDF-4C60-9C31-BF4A8F9E8597}" srcOrd="1" destOrd="0" presId="urn:microsoft.com/office/officeart/2005/8/layout/lProcess2"/>
    <dgm:cxn modelId="{5520E3A1-B77A-4F44-A176-38D3B9F6D493}" type="presOf" srcId="{0784CB20-CEB1-4F5A-AA6F-4AC610075DD1}" destId="{EA481F25-3D22-4D82-9455-235A21921045}" srcOrd="0" destOrd="0" presId="urn:microsoft.com/office/officeart/2005/8/layout/lProcess2"/>
    <dgm:cxn modelId="{48A376CB-21A9-49A7-920C-0CBA080C018F}" type="presOf" srcId="{F6508A29-6459-4F38-A675-A2BD774E5226}" destId="{339344A5-BF6E-45D6-B513-AE63EBD8C1A1}" srcOrd="0" destOrd="0" presId="urn:microsoft.com/office/officeart/2005/8/layout/lProcess2"/>
    <dgm:cxn modelId="{F263F6D7-7F47-4322-8755-8A270AFE9D46}" srcId="{BE114981-7F76-426F-8986-D7923A4FB2C8}" destId="{290701E6-526A-414E-A098-B4F2814DEC0D}" srcOrd="0" destOrd="0" parTransId="{D3FE9491-9643-431B-94CD-2835FB533C5C}" sibTransId="{8947F2E2-341E-49C7-B1E8-877E90CEFEEE}"/>
    <dgm:cxn modelId="{013229DD-D672-449A-ACCC-C47241D52673}" srcId="{F5E28F71-11F8-451D-8932-EADB92A8B902}" destId="{4FD50718-C885-49DF-AC59-2FD853F67A26}" srcOrd="0" destOrd="0" parTransId="{ECEDC90A-98CF-4E40-88B3-E945FD1EDA88}" sibTransId="{DC28E04A-E8BD-40B5-A184-1C9F0DFE84AD}"/>
    <dgm:cxn modelId="{B826B5DF-F501-4F44-975C-7BEB49A849A0}" srcId="{6D1AC06F-1206-450D-BEEB-036E6C936E66}" destId="{F6508A29-6459-4F38-A675-A2BD774E5226}" srcOrd="0" destOrd="0" parTransId="{77C8B871-FD32-497C-903B-34F55C537C18}" sibTransId="{81A676F8-35B7-4E4F-8568-ED2A99BB03F7}"/>
    <dgm:cxn modelId="{713294EB-62AA-4CCF-AAAC-62A07AA329D2}" srcId="{64C843A6-1930-4D01-92DD-37F1392FB147}" destId="{3814F0E7-042F-4C52-83AF-5782E35EC457}" srcOrd="0" destOrd="0" parTransId="{5095C912-5807-423F-889D-8F11045F6200}" sibTransId="{4A13CC9F-F531-4A0F-8E13-F7E107E1A643}"/>
    <dgm:cxn modelId="{89BBC7F1-54FB-4515-B947-408BABEAF638}" type="presOf" srcId="{BE114981-7F76-426F-8986-D7923A4FB2C8}" destId="{FAEA374A-6936-435A-AB9E-A2B9B57B67AD}" srcOrd="1" destOrd="0" presId="urn:microsoft.com/office/officeart/2005/8/layout/lProcess2"/>
    <dgm:cxn modelId="{450C6AFD-0D69-436C-91B8-8B4958B27738}" type="presOf" srcId="{F5E28F71-11F8-451D-8932-EADB92A8B902}" destId="{5A4197E4-9314-4EE7-B158-559BFBC77205}" srcOrd="0" destOrd="0" presId="urn:microsoft.com/office/officeart/2005/8/layout/lProcess2"/>
    <dgm:cxn modelId="{1A51B9A1-E3DE-4FB9-9509-4CA04950B2BA}" type="presParOf" srcId="{5A4197E4-9314-4EE7-B158-559BFBC77205}" destId="{174DF2DC-B513-48F2-B498-085690406EFD}" srcOrd="0" destOrd="0" presId="urn:microsoft.com/office/officeart/2005/8/layout/lProcess2"/>
    <dgm:cxn modelId="{5F09A6C7-ED6D-4C16-A4EB-EE5CA4D3F58D}" type="presParOf" srcId="{174DF2DC-B513-48F2-B498-085690406EFD}" destId="{9F925700-0E80-4695-9B40-102FB580728F}" srcOrd="0" destOrd="0" presId="urn:microsoft.com/office/officeart/2005/8/layout/lProcess2"/>
    <dgm:cxn modelId="{2235A693-5ACB-4657-BE9A-F51F1E5EAADE}" type="presParOf" srcId="{174DF2DC-B513-48F2-B498-085690406EFD}" destId="{D190FE78-A485-4F01-AA76-37FED0232D4B}" srcOrd="1" destOrd="0" presId="urn:microsoft.com/office/officeart/2005/8/layout/lProcess2"/>
    <dgm:cxn modelId="{3C2D24B1-75CE-4EAC-AABB-E575604A152D}" type="presParOf" srcId="{174DF2DC-B513-48F2-B498-085690406EFD}" destId="{6605F93B-20F9-4862-9494-15EB445601E2}" srcOrd="2" destOrd="0" presId="urn:microsoft.com/office/officeart/2005/8/layout/lProcess2"/>
    <dgm:cxn modelId="{7AE96372-CFCE-49E8-BF65-F7C5886FDAF1}" type="presParOf" srcId="{6605F93B-20F9-4862-9494-15EB445601E2}" destId="{92E9D9FB-38D2-4079-97F8-64B94AE1F0D1}" srcOrd="0" destOrd="0" presId="urn:microsoft.com/office/officeart/2005/8/layout/lProcess2"/>
    <dgm:cxn modelId="{854588BD-0C70-4527-AC17-96697FAC4F25}" type="presParOf" srcId="{92E9D9FB-38D2-4079-97F8-64B94AE1F0D1}" destId="{EA481F25-3D22-4D82-9455-235A21921045}" srcOrd="0" destOrd="0" presId="urn:microsoft.com/office/officeart/2005/8/layout/lProcess2"/>
    <dgm:cxn modelId="{DFFB1BFE-5F52-4F8C-B3C6-2DC58A5BB9EA}" type="presParOf" srcId="{92E9D9FB-38D2-4079-97F8-64B94AE1F0D1}" destId="{1D8D1379-895C-4315-9686-9FCDE5CFD9CF}" srcOrd="1" destOrd="0" presId="urn:microsoft.com/office/officeart/2005/8/layout/lProcess2"/>
    <dgm:cxn modelId="{D5802834-8DF8-43B6-B718-8E27DE90FFF9}" type="presParOf" srcId="{92E9D9FB-38D2-4079-97F8-64B94AE1F0D1}" destId="{1C1D3863-1829-4973-BB5D-C23E3896509C}" srcOrd="2" destOrd="0" presId="urn:microsoft.com/office/officeart/2005/8/layout/lProcess2"/>
    <dgm:cxn modelId="{006621E4-A2EC-4C4A-BD54-8F05EEED5B40}" type="presParOf" srcId="{5A4197E4-9314-4EE7-B158-559BFBC77205}" destId="{E5EDCA6A-3A21-478E-9EE9-02AAFB13D19E}" srcOrd="1" destOrd="0" presId="urn:microsoft.com/office/officeart/2005/8/layout/lProcess2"/>
    <dgm:cxn modelId="{CC197CD3-8536-4026-98B6-3F3CB294CE53}" type="presParOf" srcId="{5A4197E4-9314-4EE7-B158-559BFBC77205}" destId="{4002F728-E794-434F-8BA6-12C666029CE0}" srcOrd="2" destOrd="0" presId="urn:microsoft.com/office/officeart/2005/8/layout/lProcess2"/>
    <dgm:cxn modelId="{442B5391-6DE3-4E8A-A48C-F082A317FB73}" type="presParOf" srcId="{4002F728-E794-434F-8BA6-12C666029CE0}" destId="{F33BDD8B-F33D-4812-8756-FDB2167BE892}" srcOrd="0" destOrd="0" presId="urn:microsoft.com/office/officeart/2005/8/layout/lProcess2"/>
    <dgm:cxn modelId="{AF68E573-9034-444E-BF16-425825438AFF}" type="presParOf" srcId="{4002F728-E794-434F-8BA6-12C666029CE0}" destId="{BE3A6F3C-6FDF-4C60-9C31-BF4A8F9E8597}" srcOrd="1" destOrd="0" presId="urn:microsoft.com/office/officeart/2005/8/layout/lProcess2"/>
    <dgm:cxn modelId="{1E21339E-9178-4B79-98BD-85F0454150CC}" type="presParOf" srcId="{4002F728-E794-434F-8BA6-12C666029CE0}" destId="{2D72F996-DF9F-4C9C-905B-C09D2800315C}" srcOrd="2" destOrd="0" presId="urn:microsoft.com/office/officeart/2005/8/layout/lProcess2"/>
    <dgm:cxn modelId="{1CA727A6-8E61-4AEB-ABCE-B0556B807F14}" type="presParOf" srcId="{2D72F996-DF9F-4C9C-905B-C09D2800315C}" destId="{CDE161E4-44F8-4CD3-BE90-A25AF0D1850D}" srcOrd="0" destOrd="0" presId="urn:microsoft.com/office/officeart/2005/8/layout/lProcess2"/>
    <dgm:cxn modelId="{DD6A7698-BC41-48F8-AA9E-E50264ACBCC4}" type="presParOf" srcId="{CDE161E4-44F8-4CD3-BE90-A25AF0D1850D}" destId="{339344A5-BF6E-45D6-B513-AE63EBD8C1A1}" srcOrd="0" destOrd="0" presId="urn:microsoft.com/office/officeart/2005/8/layout/lProcess2"/>
    <dgm:cxn modelId="{9310BFAC-7B50-46D1-86B9-341C3FE04A62}" type="presParOf" srcId="{5A4197E4-9314-4EE7-B158-559BFBC77205}" destId="{A8849773-F4DA-4D8F-8106-BBB9B32ED299}" srcOrd="3" destOrd="0" presId="urn:microsoft.com/office/officeart/2005/8/layout/lProcess2"/>
    <dgm:cxn modelId="{1DD6ABD3-BA46-4E9F-A71C-F3D225064F22}" type="presParOf" srcId="{5A4197E4-9314-4EE7-B158-559BFBC77205}" destId="{B9615017-2A46-414D-A97E-EA9E9849A23C}" srcOrd="4" destOrd="0" presId="urn:microsoft.com/office/officeart/2005/8/layout/lProcess2"/>
    <dgm:cxn modelId="{45DA5300-5221-4F31-95DE-DB238D8BD332}" type="presParOf" srcId="{B9615017-2A46-414D-A97E-EA9E9849A23C}" destId="{7226F7A6-B4AE-4EF8-AC07-97B3BC839238}" srcOrd="0" destOrd="0" presId="urn:microsoft.com/office/officeart/2005/8/layout/lProcess2"/>
    <dgm:cxn modelId="{81E2F9C8-A8A2-4C73-B11E-912C4488104E}" type="presParOf" srcId="{B9615017-2A46-414D-A97E-EA9E9849A23C}" destId="{FAEA374A-6936-435A-AB9E-A2B9B57B67AD}" srcOrd="1" destOrd="0" presId="urn:microsoft.com/office/officeart/2005/8/layout/lProcess2"/>
    <dgm:cxn modelId="{752B86B1-C4F9-4F10-8587-8220FECD4B93}" type="presParOf" srcId="{B9615017-2A46-414D-A97E-EA9E9849A23C}" destId="{56E59170-3D28-44F2-B63D-BDB2D1327C18}" srcOrd="2" destOrd="0" presId="urn:microsoft.com/office/officeart/2005/8/layout/lProcess2"/>
    <dgm:cxn modelId="{6E0C5F02-0E26-4A0D-9141-A887A7B2E7D1}" type="presParOf" srcId="{56E59170-3D28-44F2-B63D-BDB2D1327C18}" destId="{524FA715-9249-43BF-93D4-90AE2A3FC970}" srcOrd="0" destOrd="0" presId="urn:microsoft.com/office/officeart/2005/8/layout/lProcess2"/>
    <dgm:cxn modelId="{85423C49-A8BD-4683-BE7A-39F84F984E4C}" type="presParOf" srcId="{524FA715-9249-43BF-93D4-90AE2A3FC970}" destId="{6FF85A46-C02B-48A6-83B0-D3845EBDF221}" srcOrd="0" destOrd="0" presId="urn:microsoft.com/office/officeart/2005/8/layout/lProcess2"/>
    <dgm:cxn modelId="{D712A517-9F60-4102-8DD6-F48B3F4ED63A}" type="presParOf" srcId="{5A4197E4-9314-4EE7-B158-559BFBC77205}" destId="{26A514EE-B70A-43D9-BF18-D6A83EC9E228}" srcOrd="5" destOrd="0" presId="urn:microsoft.com/office/officeart/2005/8/layout/lProcess2"/>
    <dgm:cxn modelId="{1F15A95B-9FEE-45F3-B274-F4E4E47F10CF}" type="presParOf" srcId="{5A4197E4-9314-4EE7-B158-559BFBC77205}" destId="{987F05D7-29A1-450E-A28E-861B2FF2F740}" srcOrd="6" destOrd="0" presId="urn:microsoft.com/office/officeart/2005/8/layout/lProcess2"/>
    <dgm:cxn modelId="{8485A8CF-4AFA-4015-A084-AFAD4F01D322}" type="presParOf" srcId="{987F05D7-29A1-450E-A28E-861B2FF2F740}" destId="{73DB447B-23E2-49B4-BFBD-B14DF4385219}" srcOrd="0" destOrd="0" presId="urn:microsoft.com/office/officeart/2005/8/layout/lProcess2"/>
    <dgm:cxn modelId="{096072B4-F2FE-4D58-864B-C016D8C73D8E}" type="presParOf" srcId="{987F05D7-29A1-450E-A28E-861B2FF2F740}" destId="{63E42DA9-62E0-4AFF-9B17-76C1AF0BBA47}" srcOrd="1" destOrd="0" presId="urn:microsoft.com/office/officeart/2005/8/layout/lProcess2"/>
    <dgm:cxn modelId="{0C2CB088-61F4-4511-BE53-55DB46683FF7}" type="presParOf" srcId="{987F05D7-29A1-450E-A28E-861B2FF2F740}" destId="{5C9687B0-F1AE-4337-B121-E9B480A20CC2}" srcOrd="2" destOrd="0" presId="urn:microsoft.com/office/officeart/2005/8/layout/lProcess2"/>
    <dgm:cxn modelId="{E2127415-AAA0-4F42-A333-E78F2603A066}" type="presParOf" srcId="{5C9687B0-F1AE-4337-B121-E9B480A20CC2}" destId="{E88DF1FC-8E15-4739-9F55-1F5DF8F30EB9}" srcOrd="0" destOrd="0" presId="urn:microsoft.com/office/officeart/2005/8/layout/lProcess2"/>
    <dgm:cxn modelId="{3A615BB3-2DA3-4708-90D0-2D596E8E2D29}" type="presParOf" srcId="{E88DF1FC-8E15-4739-9F55-1F5DF8F30EB9}" destId="{0C3848CF-0E33-4141-AA9C-AB36E9A25DD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66E3DF-DBAF-4C94-9722-D6E26BF4515F}" type="doc">
      <dgm:prSet loTypeId="urn:microsoft.com/office/officeart/2005/8/layout/h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NG"/>
        </a:p>
      </dgm:t>
    </dgm:pt>
    <dgm:pt modelId="{CBECAB73-85C9-4E62-BCF1-E073612525F1}">
      <dgm:prSet/>
      <dgm:spPr/>
      <dgm:t>
        <a:bodyPr/>
        <a:lstStyle/>
        <a:p>
          <a:r>
            <a:rPr lang="en-GB" b="1" dirty="0"/>
            <a:t>History/Source of Infection</a:t>
          </a:r>
          <a:endParaRPr lang="en-NG" dirty="0"/>
        </a:p>
      </dgm:t>
    </dgm:pt>
    <dgm:pt modelId="{FFE56015-DB39-4305-AFCF-B0050568EF50}" type="parTrans" cxnId="{46B1F802-B8A5-4584-8A9E-DF13C12073E0}">
      <dgm:prSet/>
      <dgm:spPr/>
      <dgm:t>
        <a:bodyPr/>
        <a:lstStyle/>
        <a:p>
          <a:endParaRPr lang="en-NG"/>
        </a:p>
      </dgm:t>
    </dgm:pt>
    <dgm:pt modelId="{D2207791-6195-4DDD-8B79-5FCF20534795}" type="sibTrans" cxnId="{46B1F802-B8A5-4584-8A9E-DF13C12073E0}">
      <dgm:prSet/>
      <dgm:spPr/>
      <dgm:t>
        <a:bodyPr/>
        <a:lstStyle/>
        <a:p>
          <a:endParaRPr lang="en-NG"/>
        </a:p>
      </dgm:t>
    </dgm:pt>
    <dgm:pt modelId="{299A5D38-24F9-41D1-A2E3-4FA14005D5C8}">
      <dgm:prSet/>
      <dgm:spPr/>
      <dgm:t>
        <a:bodyPr/>
        <a:lstStyle/>
        <a:p>
          <a:r>
            <a:rPr lang="en-GB" b="1" baseline="0" dirty="0">
              <a:solidFill>
                <a:schemeClr val="tx1"/>
              </a:solidFill>
            </a:rPr>
            <a:t>Travel </a:t>
          </a:r>
          <a:r>
            <a:rPr lang="en-GB" b="1" baseline="0">
              <a:solidFill>
                <a:schemeClr val="tx1"/>
              </a:solidFill>
            </a:rPr>
            <a:t>210 (16%)</a:t>
          </a:r>
          <a:endParaRPr lang="en-NG" dirty="0">
            <a:solidFill>
              <a:schemeClr val="tx1"/>
            </a:solidFill>
          </a:endParaRPr>
        </a:p>
      </dgm:t>
    </dgm:pt>
    <dgm:pt modelId="{1F94D6EC-8B28-4A39-88B0-3F5A9589BD23}" type="parTrans" cxnId="{0750A05A-69BF-4B41-AFA7-F17BB4DAFE27}">
      <dgm:prSet/>
      <dgm:spPr/>
      <dgm:t>
        <a:bodyPr/>
        <a:lstStyle/>
        <a:p>
          <a:endParaRPr lang="en-NG"/>
        </a:p>
      </dgm:t>
    </dgm:pt>
    <dgm:pt modelId="{2CFC6A4D-B4EC-41D6-B5C0-E5953ECA0FD1}" type="sibTrans" cxnId="{0750A05A-69BF-4B41-AFA7-F17BB4DAFE27}">
      <dgm:prSet/>
      <dgm:spPr/>
      <dgm:t>
        <a:bodyPr/>
        <a:lstStyle/>
        <a:p>
          <a:endParaRPr lang="en-NG"/>
        </a:p>
      </dgm:t>
    </dgm:pt>
    <dgm:pt modelId="{84C236B7-51C5-48FD-9FB4-D68B38C4E9C0}">
      <dgm:prSet/>
      <dgm:spPr/>
      <dgm:t>
        <a:bodyPr/>
        <a:lstStyle/>
        <a:p>
          <a:r>
            <a:rPr lang="en-GB" b="1" baseline="0">
              <a:solidFill>
                <a:srgbClr val="002060"/>
              </a:solidFill>
            </a:rPr>
            <a:t>Contacts 338 (27%)</a:t>
          </a:r>
          <a:endParaRPr lang="en-NG" dirty="0">
            <a:solidFill>
              <a:srgbClr val="002060"/>
            </a:solidFill>
          </a:endParaRPr>
        </a:p>
      </dgm:t>
    </dgm:pt>
    <dgm:pt modelId="{8C4E22C3-CD7F-421A-953A-FD3CDF343962}" type="parTrans" cxnId="{48ACA15E-EA74-4304-AE22-8993180FA06F}">
      <dgm:prSet/>
      <dgm:spPr/>
      <dgm:t>
        <a:bodyPr/>
        <a:lstStyle/>
        <a:p>
          <a:endParaRPr lang="en-NG"/>
        </a:p>
      </dgm:t>
    </dgm:pt>
    <dgm:pt modelId="{554AE07B-A593-49BB-B1B8-5F01D08D98D7}" type="sibTrans" cxnId="{48ACA15E-EA74-4304-AE22-8993180FA06F}">
      <dgm:prSet/>
      <dgm:spPr/>
      <dgm:t>
        <a:bodyPr/>
        <a:lstStyle/>
        <a:p>
          <a:endParaRPr lang="en-NG"/>
        </a:p>
      </dgm:t>
    </dgm:pt>
    <dgm:pt modelId="{2EF77AC4-10DA-4B21-A4AC-0627FCA7C271}">
      <dgm:prSet/>
      <dgm:spPr/>
      <dgm:t>
        <a:bodyPr/>
        <a:lstStyle/>
        <a:p>
          <a:r>
            <a:rPr lang="en-GB" b="1" baseline="0">
              <a:solidFill>
                <a:schemeClr val="accent1">
                  <a:lumMod val="50000"/>
                </a:schemeClr>
              </a:solidFill>
            </a:rPr>
            <a:t>Unknown 512 (47%)</a:t>
          </a:r>
          <a:endParaRPr lang="en-NG" dirty="0">
            <a:solidFill>
              <a:schemeClr val="accent1">
                <a:lumMod val="50000"/>
              </a:schemeClr>
            </a:solidFill>
          </a:endParaRPr>
        </a:p>
      </dgm:t>
    </dgm:pt>
    <dgm:pt modelId="{F27DD82D-6D1B-4F6E-8C88-7F325387E201}" type="parTrans" cxnId="{D922878A-77BF-45FA-94FE-C6705003B5B2}">
      <dgm:prSet/>
      <dgm:spPr/>
      <dgm:t>
        <a:bodyPr/>
        <a:lstStyle/>
        <a:p>
          <a:endParaRPr lang="en-NG"/>
        </a:p>
      </dgm:t>
    </dgm:pt>
    <dgm:pt modelId="{EFF717E1-4F41-4D0B-AE8A-63EF092EEB79}" type="sibTrans" cxnId="{D922878A-77BF-45FA-94FE-C6705003B5B2}">
      <dgm:prSet/>
      <dgm:spPr/>
      <dgm:t>
        <a:bodyPr/>
        <a:lstStyle/>
        <a:p>
          <a:endParaRPr lang="en-NG"/>
        </a:p>
      </dgm:t>
    </dgm:pt>
    <dgm:pt modelId="{CEAE5F4B-DCA6-49B0-AF3E-47E635401C9F}">
      <dgm:prSet/>
      <dgm:spPr/>
      <dgm:t>
        <a:bodyPr/>
        <a:lstStyle/>
        <a:p>
          <a:r>
            <a:rPr lang="en-GB" b="1" baseline="0"/>
            <a:t>Incomplete 133 (10%)</a:t>
          </a:r>
          <a:endParaRPr lang="en-NG" dirty="0"/>
        </a:p>
      </dgm:t>
    </dgm:pt>
    <dgm:pt modelId="{66217892-9035-44FB-9945-CCC6973EB0EA}" type="parTrans" cxnId="{62388A62-268D-494B-AB61-844993071C22}">
      <dgm:prSet/>
      <dgm:spPr/>
      <dgm:t>
        <a:bodyPr/>
        <a:lstStyle/>
        <a:p>
          <a:endParaRPr lang="en-NG"/>
        </a:p>
      </dgm:t>
    </dgm:pt>
    <dgm:pt modelId="{E7886AA9-3857-49F2-8376-6B71244E2314}" type="sibTrans" cxnId="{62388A62-268D-494B-AB61-844993071C22}">
      <dgm:prSet/>
      <dgm:spPr/>
      <dgm:t>
        <a:bodyPr/>
        <a:lstStyle/>
        <a:p>
          <a:endParaRPr lang="en-NG"/>
        </a:p>
      </dgm:t>
    </dgm:pt>
    <dgm:pt modelId="{B2695566-6F10-4DC9-9E12-87D8A88133BF}" type="pres">
      <dgm:prSet presAssocID="{B066E3DF-DBAF-4C94-9722-D6E26BF4515F}" presName="composite" presStyleCnt="0">
        <dgm:presLayoutVars>
          <dgm:chMax val="1"/>
          <dgm:dir/>
          <dgm:resizeHandles val="exact"/>
        </dgm:presLayoutVars>
      </dgm:prSet>
      <dgm:spPr/>
    </dgm:pt>
    <dgm:pt modelId="{04CAEA8E-CB30-44CF-809C-C4FA03611688}" type="pres">
      <dgm:prSet presAssocID="{CBECAB73-85C9-4E62-BCF1-E073612525F1}" presName="roof" presStyleLbl="dkBgShp" presStyleIdx="0" presStyleCnt="2"/>
      <dgm:spPr/>
    </dgm:pt>
    <dgm:pt modelId="{BE1D8061-7ADD-48A7-B63F-AE4F3CFBD398}" type="pres">
      <dgm:prSet presAssocID="{CBECAB73-85C9-4E62-BCF1-E073612525F1}" presName="pillars" presStyleCnt="0"/>
      <dgm:spPr/>
    </dgm:pt>
    <dgm:pt modelId="{3274EAF0-8926-4976-BF23-4A29658CBBCA}" type="pres">
      <dgm:prSet presAssocID="{CBECAB73-85C9-4E62-BCF1-E073612525F1}" presName="pillar1" presStyleLbl="node1" presStyleIdx="0" presStyleCnt="4">
        <dgm:presLayoutVars>
          <dgm:bulletEnabled val="1"/>
        </dgm:presLayoutVars>
      </dgm:prSet>
      <dgm:spPr/>
    </dgm:pt>
    <dgm:pt modelId="{FAF283B4-0C7D-4872-892A-4B4AAE877354}" type="pres">
      <dgm:prSet presAssocID="{84C236B7-51C5-48FD-9FB4-D68B38C4E9C0}" presName="pillarX" presStyleLbl="node1" presStyleIdx="1" presStyleCnt="4">
        <dgm:presLayoutVars>
          <dgm:bulletEnabled val="1"/>
        </dgm:presLayoutVars>
      </dgm:prSet>
      <dgm:spPr/>
    </dgm:pt>
    <dgm:pt modelId="{55DAD706-999E-43D5-B3FF-B55E67DCD239}" type="pres">
      <dgm:prSet presAssocID="{2EF77AC4-10DA-4B21-A4AC-0627FCA7C271}" presName="pillarX" presStyleLbl="node1" presStyleIdx="2" presStyleCnt="4">
        <dgm:presLayoutVars>
          <dgm:bulletEnabled val="1"/>
        </dgm:presLayoutVars>
      </dgm:prSet>
      <dgm:spPr/>
    </dgm:pt>
    <dgm:pt modelId="{4C7C6F0C-E876-4DD7-A37C-8397A1AAA315}" type="pres">
      <dgm:prSet presAssocID="{CEAE5F4B-DCA6-49B0-AF3E-47E635401C9F}" presName="pillarX" presStyleLbl="node1" presStyleIdx="3" presStyleCnt="4">
        <dgm:presLayoutVars>
          <dgm:bulletEnabled val="1"/>
        </dgm:presLayoutVars>
      </dgm:prSet>
      <dgm:spPr/>
    </dgm:pt>
    <dgm:pt modelId="{56595A10-0EC7-43E4-AFEF-0910997A1DF7}" type="pres">
      <dgm:prSet presAssocID="{CBECAB73-85C9-4E62-BCF1-E073612525F1}" presName="base" presStyleLbl="dkBgShp" presStyleIdx="1" presStyleCnt="2"/>
      <dgm:spPr/>
    </dgm:pt>
  </dgm:ptLst>
  <dgm:cxnLst>
    <dgm:cxn modelId="{46B1F802-B8A5-4584-8A9E-DF13C12073E0}" srcId="{B066E3DF-DBAF-4C94-9722-D6E26BF4515F}" destId="{CBECAB73-85C9-4E62-BCF1-E073612525F1}" srcOrd="0" destOrd="0" parTransId="{FFE56015-DB39-4305-AFCF-B0050568EF50}" sibTransId="{D2207791-6195-4DDD-8B79-5FCF20534795}"/>
    <dgm:cxn modelId="{48ACA15E-EA74-4304-AE22-8993180FA06F}" srcId="{CBECAB73-85C9-4E62-BCF1-E073612525F1}" destId="{84C236B7-51C5-48FD-9FB4-D68B38C4E9C0}" srcOrd="1" destOrd="0" parTransId="{8C4E22C3-CD7F-421A-953A-FD3CDF343962}" sibTransId="{554AE07B-A593-49BB-B1B8-5F01D08D98D7}"/>
    <dgm:cxn modelId="{62388A62-268D-494B-AB61-844993071C22}" srcId="{CBECAB73-85C9-4E62-BCF1-E073612525F1}" destId="{CEAE5F4B-DCA6-49B0-AF3E-47E635401C9F}" srcOrd="3" destOrd="0" parTransId="{66217892-9035-44FB-9945-CCC6973EB0EA}" sibTransId="{E7886AA9-3857-49F2-8376-6B71244E2314}"/>
    <dgm:cxn modelId="{DC4CD545-4907-4C7D-B93E-1A5978A164BB}" type="presOf" srcId="{299A5D38-24F9-41D1-A2E3-4FA14005D5C8}" destId="{3274EAF0-8926-4976-BF23-4A29658CBBCA}" srcOrd="0" destOrd="0" presId="urn:microsoft.com/office/officeart/2005/8/layout/hList3"/>
    <dgm:cxn modelId="{19210870-D1E2-42EC-9AEE-80BF57B8C2FB}" type="presOf" srcId="{2EF77AC4-10DA-4B21-A4AC-0627FCA7C271}" destId="{55DAD706-999E-43D5-B3FF-B55E67DCD239}" srcOrd="0" destOrd="0" presId="urn:microsoft.com/office/officeart/2005/8/layout/hList3"/>
    <dgm:cxn modelId="{0750A05A-69BF-4B41-AFA7-F17BB4DAFE27}" srcId="{CBECAB73-85C9-4E62-BCF1-E073612525F1}" destId="{299A5D38-24F9-41D1-A2E3-4FA14005D5C8}" srcOrd="0" destOrd="0" parTransId="{1F94D6EC-8B28-4A39-88B0-3F5A9589BD23}" sibTransId="{2CFC6A4D-B4EC-41D6-B5C0-E5953ECA0FD1}"/>
    <dgm:cxn modelId="{3183DB88-E8AB-447B-BA59-3649192D22EC}" type="presOf" srcId="{CBECAB73-85C9-4E62-BCF1-E073612525F1}" destId="{04CAEA8E-CB30-44CF-809C-C4FA03611688}" srcOrd="0" destOrd="0" presId="urn:microsoft.com/office/officeart/2005/8/layout/hList3"/>
    <dgm:cxn modelId="{D922878A-77BF-45FA-94FE-C6705003B5B2}" srcId="{CBECAB73-85C9-4E62-BCF1-E073612525F1}" destId="{2EF77AC4-10DA-4B21-A4AC-0627FCA7C271}" srcOrd="2" destOrd="0" parTransId="{F27DD82D-6D1B-4F6E-8C88-7F325387E201}" sibTransId="{EFF717E1-4F41-4D0B-AE8A-63EF092EEB79}"/>
    <dgm:cxn modelId="{407CD38A-C0CF-416C-95F1-CD232D084B59}" type="presOf" srcId="{84C236B7-51C5-48FD-9FB4-D68B38C4E9C0}" destId="{FAF283B4-0C7D-4872-892A-4B4AAE877354}" srcOrd="0" destOrd="0" presId="urn:microsoft.com/office/officeart/2005/8/layout/hList3"/>
    <dgm:cxn modelId="{3D25A59E-F293-4D8A-8B6E-914627F1AFED}" type="presOf" srcId="{CEAE5F4B-DCA6-49B0-AF3E-47E635401C9F}" destId="{4C7C6F0C-E876-4DD7-A37C-8397A1AAA315}" srcOrd="0" destOrd="0" presId="urn:microsoft.com/office/officeart/2005/8/layout/hList3"/>
    <dgm:cxn modelId="{614C76B7-1D19-4854-B52B-BAD9C3DBBD34}" type="presOf" srcId="{B066E3DF-DBAF-4C94-9722-D6E26BF4515F}" destId="{B2695566-6F10-4DC9-9E12-87D8A88133BF}" srcOrd="0" destOrd="0" presId="urn:microsoft.com/office/officeart/2005/8/layout/hList3"/>
    <dgm:cxn modelId="{FDB7FDDB-51DB-45F5-B458-EE5D391141D8}" type="presParOf" srcId="{B2695566-6F10-4DC9-9E12-87D8A88133BF}" destId="{04CAEA8E-CB30-44CF-809C-C4FA03611688}" srcOrd="0" destOrd="0" presId="urn:microsoft.com/office/officeart/2005/8/layout/hList3"/>
    <dgm:cxn modelId="{156F5D24-AC6F-42B8-89E8-CB58940DC387}" type="presParOf" srcId="{B2695566-6F10-4DC9-9E12-87D8A88133BF}" destId="{BE1D8061-7ADD-48A7-B63F-AE4F3CFBD398}" srcOrd="1" destOrd="0" presId="urn:microsoft.com/office/officeart/2005/8/layout/hList3"/>
    <dgm:cxn modelId="{E86F486D-3DA0-4E14-9413-537DBDFA5F84}" type="presParOf" srcId="{BE1D8061-7ADD-48A7-B63F-AE4F3CFBD398}" destId="{3274EAF0-8926-4976-BF23-4A29658CBBCA}" srcOrd="0" destOrd="0" presId="urn:microsoft.com/office/officeart/2005/8/layout/hList3"/>
    <dgm:cxn modelId="{C931F815-9846-4E44-A61C-AF2B4618C77C}" type="presParOf" srcId="{BE1D8061-7ADD-48A7-B63F-AE4F3CFBD398}" destId="{FAF283B4-0C7D-4872-892A-4B4AAE877354}" srcOrd="1" destOrd="0" presId="urn:microsoft.com/office/officeart/2005/8/layout/hList3"/>
    <dgm:cxn modelId="{12F88E25-970D-436A-956D-352B6A3080EE}" type="presParOf" srcId="{BE1D8061-7ADD-48A7-B63F-AE4F3CFBD398}" destId="{55DAD706-999E-43D5-B3FF-B55E67DCD239}" srcOrd="2" destOrd="0" presId="urn:microsoft.com/office/officeart/2005/8/layout/hList3"/>
    <dgm:cxn modelId="{21B60D06-9658-49E1-BC15-9B0DDD28D2BE}" type="presParOf" srcId="{BE1D8061-7ADD-48A7-B63F-AE4F3CFBD398}" destId="{4C7C6F0C-E876-4DD7-A37C-8397A1AAA315}" srcOrd="3" destOrd="0" presId="urn:microsoft.com/office/officeart/2005/8/layout/hList3"/>
    <dgm:cxn modelId="{ECB1BC84-B67C-4681-8115-013D3B13AFEA}" type="presParOf" srcId="{B2695566-6F10-4DC9-9E12-87D8A88133BF}" destId="{56595A10-0EC7-43E4-AFEF-0910997A1DF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12EAD6-EF82-4925-BE09-6873D0B0EBE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NG"/>
        </a:p>
      </dgm:t>
    </dgm:pt>
    <dgm:pt modelId="{841C5603-F009-410C-8604-967A01BAB35D}">
      <dgm:prSet/>
      <dgm:spPr>
        <a:solidFill>
          <a:schemeClr val="tx1"/>
        </a:solidFill>
      </dgm:spPr>
      <dgm:t>
        <a:bodyPr/>
        <a:lstStyle/>
        <a:p>
          <a:r>
            <a:rPr lang="en-GB" b="1"/>
            <a:t>Through droplets</a:t>
          </a:r>
          <a:endParaRPr lang="en-NG"/>
        </a:p>
      </dgm:t>
    </dgm:pt>
    <dgm:pt modelId="{E06C0754-6945-4DC3-B6C3-51200B27B759}" type="parTrans" cxnId="{18C2E6BF-D0F3-46AF-A365-C16D8A677F25}">
      <dgm:prSet/>
      <dgm:spPr/>
      <dgm:t>
        <a:bodyPr/>
        <a:lstStyle/>
        <a:p>
          <a:endParaRPr lang="en-NG"/>
        </a:p>
      </dgm:t>
    </dgm:pt>
    <dgm:pt modelId="{FAB10325-AB16-481C-A68A-41C6DDAE3CE9}" type="sibTrans" cxnId="{18C2E6BF-D0F3-46AF-A365-C16D8A677F25}">
      <dgm:prSet/>
      <dgm:spPr/>
      <dgm:t>
        <a:bodyPr/>
        <a:lstStyle/>
        <a:p>
          <a:endParaRPr lang="en-NG"/>
        </a:p>
      </dgm:t>
    </dgm:pt>
    <dgm:pt modelId="{6D8C0EB0-7341-4FB7-BD33-E3944AD52B77}">
      <dgm:prSet/>
      <dgm:spPr>
        <a:solidFill>
          <a:srgbClr val="002060"/>
        </a:solidFill>
      </dgm:spPr>
      <dgm:t>
        <a:bodyPr/>
        <a:lstStyle/>
        <a:p>
          <a:r>
            <a:rPr lang="en-GB" b="1"/>
            <a:t>Through formites </a:t>
          </a:r>
          <a:endParaRPr lang="en-NG"/>
        </a:p>
      </dgm:t>
    </dgm:pt>
    <dgm:pt modelId="{598A5892-24C5-4229-A67A-48C03A229823}" type="parTrans" cxnId="{2A8D7A06-69FC-4117-A6A8-DF2EC6E4CFEF}">
      <dgm:prSet/>
      <dgm:spPr/>
      <dgm:t>
        <a:bodyPr/>
        <a:lstStyle/>
        <a:p>
          <a:endParaRPr lang="en-NG"/>
        </a:p>
      </dgm:t>
    </dgm:pt>
    <dgm:pt modelId="{43EA687D-1620-45FF-A73D-B559AE2ABD6D}" type="sibTrans" cxnId="{2A8D7A06-69FC-4117-A6A8-DF2EC6E4CFEF}">
      <dgm:prSet/>
      <dgm:spPr/>
      <dgm:t>
        <a:bodyPr/>
        <a:lstStyle/>
        <a:p>
          <a:endParaRPr lang="en-NG"/>
        </a:p>
      </dgm:t>
    </dgm:pt>
    <dgm:pt modelId="{05FEB5EC-D3D8-4E6B-A254-CD424BD487CF}">
      <dgm:prSet/>
      <dgm:spPr>
        <a:solidFill>
          <a:srgbClr val="C00000"/>
        </a:solidFill>
      </dgm:spPr>
      <dgm:t>
        <a:bodyPr/>
        <a:lstStyle/>
        <a:p>
          <a:r>
            <a:rPr lang="en-GB" b="1"/>
            <a:t>Touching of contaminated surfaces</a:t>
          </a:r>
          <a:endParaRPr lang="en-NG"/>
        </a:p>
      </dgm:t>
    </dgm:pt>
    <dgm:pt modelId="{3976EDB1-2D5F-42BB-8C0A-74AFA1B38B9B}" type="parTrans" cxnId="{FC3ECF2C-0FFA-4FD2-B1C5-BB0B241C0DB9}">
      <dgm:prSet/>
      <dgm:spPr/>
      <dgm:t>
        <a:bodyPr/>
        <a:lstStyle/>
        <a:p>
          <a:endParaRPr lang="en-NG"/>
        </a:p>
      </dgm:t>
    </dgm:pt>
    <dgm:pt modelId="{5B6E980E-86CD-4A45-BD03-7BBFC4BB27FF}" type="sibTrans" cxnId="{FC3ECF2C-0FFA-4FD2-B1C5-BB0B241C0DB9}">
      <dgm:prSet/>
      <dgm:spPr/>
      <dgm:t>
        <a:bodyPr/>
        <a:lstStyle/>
        <a:p>
          <a:endParaRPr lang="en-NG"/>
        </a:p>
      </dgm:t>
    </dgm:pt>
    <dgm:pt modelId="{A21EAE02-13E3-4C9E-A376-38F0CB3DC89F}">
      <dgm:prSet/>
      <dgm:spPr>
        <a:solidFill>
          <a:srgbClr val="FF0000"/>
        </a:solidFill>
      </dgm:spPr>
      <dgm:t>
        <a:bodyPr/>
        <a:lstStyle/>
        <a:p>
          <a:r>
            <a:rPr lang="en-GB" b="1"/>
            <a:t>Many who are carriers of the virus are not aware they are infected but are able to pass it to others</a:t>
          </a:r>
          <a:endParaRPr lang="en-NG"/>
        </a:p>
      </dgm:t>
    </dgm:pt>
    <dgm:pt modelId="{AD069095-68FD-4CE4-A33D-019EB706F3BE}" type="parTrans" cxnId="{14154500-F9C0-478C-9C15-619CCF3A02F1}">
      <dgm:prSet/>
      <dgm:spPr/>
      <dgm:t>
        <a:bodyPr/>
        <a:lstStyle/>
        <a:p>
          <a:endParaRPr lang="en-NG"/>
        </a:p>
      </dgm:t>
    </dgm:pt>
    <dgm:pt modelId="{01562889-A61D-46C8-9D22-A14487CE8E2F}" type="sibTrans" cxnId="{14154500-F9C0-478C-9C15-619CCF3A02F1}">
      <dgm:prSet/>
      <dgm:spPr/>
      <dgm:t>
        <a:bodyPr/>
        <a:lstStyle/>
        <a:p>
          <a:endParaRPr lang="en-NG"/>
        </a:p>
      </dgm:t>
    </dgm:pt>
    <dgm:pt modelId="{5823EE06-A228-4CEC-9AF1-F1D928DE0280}" type="pres">
      <dgm:prSet presAssocID="{EE12EAD6-EF82-4925-BE09-6873D0B0EBE7}" presName="diagram" presStyleCnt="0">
        <dgm:presLayoutVars>
          <dgm:dir/>
          <dgm:resizeHandles val="exact"/>
        </dgm:presLayoutVars>
      </dgm:prSet>
      <dgm:spPr/>
    </dgm:pt>
    <dgm:pt modelId="{AF7A8FFD-810D-4360-86D2-8519599C8FB6}" type="pres">
      <dgm:prSet presAssocID="{841C5603-F009-410C-8604-967A01BAB35D}" presName="node" presStyleLbl="node1" presStyleIdx="0" presStyleCnt="4">
        <dgm:presLayoutVars>
          <dgm:bulletEnabled val="1"/>
        </dgm:presLayoutVars>
      </dgm:prSet>
      <dgm:spPr/>
    </dgm:pt>
    <dgm:pt modelId="{4C03907A-C472-4FD4-9175-0257DE1D118E}" type="pres">
      <dgm:prSet presAssocID="{FAB10325-AB16-481C-A68A-41C6DDAE3CE9}" presName="sibTrans" presStyleCnt="0"/>
      <dgm:spPr/>
    </dgm:pt>
    <dgm:pt modelId="{98EE3177-3DE0-4140-8C2A-2FA2E29D996C}" type="pres">
      <dgm:prSet presAssocID="{6D8C0EB0-7341-4FB7-BD33-E3944AD52B77}" presName="node" presStyleLbl="node1" presStyleIdx="1" presStyleCnt="4">
        <dgm:presLayoutVars>
          <dgm:bulletEnabled val="1"/>
        </dgm:presLayoutVars>
      </dgm:prSet>
      <dgm:spPr/>
    </dgm:pt>
    <dgm:pt modelId="{1D5E65B9-08A9-4197-8452-D8971CC17CE2}" type="pres">
      <dgm:prSet presAssocID="{43EA687D-1620-45FF-A73D-B559AE2ABD6D}" presName="sibTrans" presStyleCnt="0"/>
      <dgm:spPr/>
    </dgm:pt>
    <dgm:pt modelId="{A19EA427-365A-4FC5-A019-09517B295ADC}" type="pres">
      <dgm:prSet presAssocID="{05FEB5EC-D3D8-4E6B-A254-CD424BD487CF}" presName="node" presStyleLbl="node1" presStyleIdx="2" presStyleCnt="4">
        <dgm:presLayoutVars>
          <dgm:bulletEnabled val="1"/>
        </dgm:presLayoutVars>
      </dgm:prSet>
      <dgm:spPr/>
    </dgm:pt>
    <dgm:pt modelId="{9005E79D-20F6-4CA8-817F-9B6717B0AC33}" type="pres">
      <dgm:prSet presAssocID="{5B6E980E-86CD-4A45-BD03-7BBFC4BB27FF}" presName="sibTrans" presStyleCnt="0"/>
      <dgm:spPr/>
    </dgm:pt>
    <dgm:pt modelId="{BE8ED472-5823-40DD-93AC-3A82BAF375D2}" type="pres">
      <dgm:prSet presAssocID="{A21EAE02-13E3-4C9E-A376-38F0CB3DC89F}" presName="node" presStyleLbl="node1" presStyleIdx="3" presStyleCnt="4" custScaleX="249176" custLinFactNeighborX="-37697" custLinFactNeighborY="1978">
        <dgm:presLayoutVars>
          <dgm:bulletEnabled val="1"/>
        </dgm:presLayoutVars>
      </dgm:prSet>
      <dgm:spPr/>
    </dgm:pt>
  </dgm:ptLst>
  <dgm:cxnLst>
    <dgm:cxn modelId="{14154500-F9C0-478C-9C15-619CCF3A02F1}" srcId="{EE12EAD6-EF82-4925-BE09-6873D0B0EBE7}" destId="{A21EAE02-13E3-4C9E-A376-38F0CB3DC89F}" srcOrd="3" destOrd="0" parTransId="{AD069095-68FD-4CE4-A33D-019EB706F3BE}" sibTransId="{01562889-A61D-46C8-9D22-A14487CE8E2F}"/>
    <dgm:cxn modelId="{2A8D7A06-69FC-4117-A6A8-DF2EC6E4CFEF}" srcId="{EE12EAD6-EF82-4925-BE09-6873D0B0EBE7}" destId="{6D8C0EB0-7341-4FB7-BD33-E3944AD52B77}" srcOrd="1" destOrd="0" parTransId="{598A5892-24C5-4229-A67A-48C03A229823}" sibTransId="{43EA687D-1620-45FF-A73D-B559AE2ABD6D}"/>
    <dgm:cxn modelId="{32624326-851F-42D7-BE27-3422067DFD58}" type="presOf" srcId="{05FEB5EC-D3D8-4E6B-A254-CD424BD487CF}" destId="{A19EA427-365A-4FC5-A019-09517B295ADC}" srcOrd="0" destOrd="0" presId="urn:microsoft.com/office/officeart/2005/8/layout/default"/>
    <dgm:cxn modelId="{FC3ECF2C-0FFA-4FD2-B1C5-BB0B241C0DB9}" srcId="{EE12EAD6-EF82-4925-BE09-6873D0B0EBE7}" destId="{05FEB5EC-D3D8-4E6B-A254-CD424BD487CF}" srcOrd="2" destOrd="0" parTransId="{3976EDB1-2D5F-42BB-8C0A-74AFA1B38B9B}" sibTransId="{5B6E980E-86CD-4A45-BD03-7BBFC4BB27FF}"/>
    <dgm:cxn modelId="{2E01C587-2E7B-49EF-9F73-CA7B2BB5B54F}" type="presOf" srcId="{EE12EAD6-EF82-4925-BE09-6873D0B0EBE7}" destId="{5823EE06-A228-4CEC-9AF1-F1D928DE0280}" srcOrd="0" destOrd="0" presId="urn:microsoft.com/office/officeart/2005/8/layout/default"/>
    <dgm:cxn modelId="{31080CAB-9D56-4B3A-8B7A-F7BF9E30ECFE}" type="presOf" srcId="{841C5603-F009-410C-8604-967A01BAB35D}" destId="{AF7A8FFD-810D-4360-86D2-8519599C8FB6}" srcOrd="0" destOrd="0" presId="urn:microsoft.com/office/officeart/2005/8/layout/default"/>
    <dgm:cxn modelId="{18C2E6BF-D0F3-46AF-A365-C16D8A677F25}" srcId="{EE12EAD6-EF82-4925-BE09-6873D0B0EBE7}" destId="{841C5603-F009-410C-8604-967A01BAB35D}" srcOrd="0" destOrd="0" parTransId="{E06C0754-6945-4DC3-B6C3-51200B27B759}" sibTransId="{FAB10325-AB16-481C-A68A-41C6DDAE3CE9}"/>
    <dgm:cxn modelId="{7E92A2D5-FFFF-48FA-9B99-B1451AC625CC}" type="presOf" srcId="{A21EAE02-13E3-4C9E-A376-38F0CB3DC89F}" destId="{BE8ED472-5823-40DD-93AC-3A82BAF375D2}" srcOrd="0" destOrd="0" presId="urn:microsoft.com/office/officeart/2005/8/layout/default"/>
    <dgm:cxn modelId="{59B660DB-34CB-4FE7-B2A9-B9DE84231895}" type="presOf" srcId="{6D8C0EB0-7341-4FB7-BD33-E3944AD52B77}" destId="{98EE3177-3DE0-4140-8C2A-2FA2E29D996C}" srcOrd="0" destOrd="0" presId="urn:microsoft.com/office/officeart/2005/8/layout/default"/>
    <dgm:cxn modelId="{03D34CB9-635C-4DAA-879A-96542D863BEE}" type="presParOf" srcId="{5823EE06-A228-4CEC-9AF1-F1D928DE0280}" destId="{AF7A8FFD-810D-4360-86D2-8519599C8FB6}" srcOrd="0" destOrd="0" presId="urn:microsoft.com/office/officeart/2005/8/layout/default"/>
    <dgm:cxn modelId="{9A93BD58-069C-4F12-A006-1C3F65E5FF5E}" type="presParOf" srcId="{5823EE06-A228-4CEC-9AF1-F1D928DE0280}" destId="{4C03907A-C472-4FD4-9175-0257DE1D118E}" srcOrd="1" destOrd="0" presId="urn:microsoft.com/office/officeart/2005/8/layout/default"/>
    <dgm:cxn modelId="{56522787-76C5-4C7C-8489-E9F58DE1BA37}" type="presParOf" srcId="{5823EE06-A228-4CEC-9AF1-F1D928DE0280}" destId="{98EE3177-3DE0-4140-8C2A-2FA2E29D996C}" srcOrd="2" destOrd="0" presId="urn:microsoft.com/office/officeart/2005/8/layout/default"/>
    <dgm:cxn modelId="{AA096650-57FD-4751-BDA7-C05B0DF3C4F5}" type="presParOf" srcId="{5823EE06-A228-4CEC-9AF1-F1D928DE0280}" destId="{1D5E65B9-08A9-4197-8452-D8971CC17CE2}" srcOrd="3" destOrd="0" presId="urn:microsoft.com/office/officeart/2005/8/layout/default"/>
    <dgm:cxn modelId="{BEC41ADE-7479-4F1C-9D00-10F733437996}" type="presParOf" srcId="{5823EE06-A228-4CEC-9AF1-F1D928DE0280}" destId="{A19EA427-365A-4FC5-A019-09517B295ADC}" srcOrd="4" destOrd="0" presId="urn:microsoft.com/office/officeart/2005/8/layout/default"/>
    <dgm:cxn modelId="{3DA9EEEE-D371-4FD9-A10E-918F20EDC66F}" type="presParOf" srcId="{5823EE06-A228-4CEC-9AF1-F1D928DE0280}" destId="{9005E79D-20F6-4CA8-817F-9B6717B0AC33}" srcOrd="5" destOrd="0" presId="urn:microsoft.com/office/officeart/2005/8/layout/default"/>
    <dgm:cxn modelId="{20C67528-D18A-4B40-BD68-3DA494FBB340}" type="presParOf" srcId="{5823EE06-A228-4CEC-9AF1-F1D928DE0280}" destId="{BE8ED472-5823-40DD-93AC-3A82BAF375D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858332-51EC-4D41-AB44-F66CB12EBF8A}" type="doc">
      <dgm:prSet loTypeId="urn:microsoft.com/office/officeart/2008/layout/RadialCluster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NG"/>
        </a:p>
      </dgm:t>
    </dgm:pt>
    <dgm:pt modelId="{C7F72C71-DE24-42C6-8F76-BE65DCEF080B}">
      <dgm:prSet/>
      <dgm:spPr>
        <a:solidFill>
          <a:srgbClr val="C00000"/>
        </a:solidFill>
      </dgm:spPr>
      <dgm:t>
        <a:bodyPr/>
        <a:lstStyle/>
        <a:p>
          <a:r>
            <a:rPr lang="en-GB" b="1">
              <a:solidFill>
                <a:schemeClr val="bg1"/>
              </a:solidFill>
            </a:rPr>
            <a:t>Symptoms</a:t>
          </a:r>
          <a:endParaRPr lang="en-NG">
            <a:solidFill>
              <a:schemeClr val="bg1"/>
            </a:solidFill>
          </a:endParaRPr>
        </a:p>
      </dgm:t>
    </dgm:pt>
    <dgm:pt modelId="{E099D408-9DDD-4FF5-8C36-05672BAB9690}" type="parTrans" cxnId="{CD6478AF-0896-4A9A-B50C-CFBF83E74B0C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ACFE3C36-675E-44B6-9470-B50B9ADF62A7}" type="sibTrans" cxnId="{CD6478AF-0896-4A9A-B50C-CFBF83E74B0C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D07B3D22-1652-4B60-A557-90A521093E60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GB" b="1" baseline="0">
              <a:solidFill>
                <a:schemeClr val="bg1"/>
              </a:solidFill>
            </a:rPr>
            <a:t>Dry cough</a:t>
          </a:r>
          <a:endParaRPr lang="en-NG">
            <a:solidFill>
              <a:schemeClr val="bg1"/>
            </a:solidFill>
          </a:endParaRPr>
        </a:p>
      </dgm:t>
    </dgm:pt>
    <dgm:pt modelId="{F17B879A-880D-4639-9B46-98C694200E90}" type="parTrans" cxnId="{096A2E89-84DE-4056-B758-B24409AA2796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E8C3864E-A3ED-44B7-BD22-B84BB4D843C8}" type="sibTrans" cxnId="{096A2E89-84DE-4056-B758-B24409AA2796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678E201C-B06D-4FBA-B926-51C3647F8300}">
      <dgm:prSet/>
      <dgm:spPr>
        <a:solidFill>
          <a:srgbClr val="002060"/>
        </a:solidFill>
      </dgm:spPr>
      <dgm:t>
        <a:bodyPr/>
        <a:lstStyle/>
        <a:p>
          <a:r>
            <a:rPr lang="en-GB" b="1" baseline="0">
              <a:solidFill>
                <a:schemeClr val="bg1"/>
              </a:solidFill>
            </a:rPr>
            <a:t>Shortness of breath</a:t>
          </a:r>
          <a:endParaRPr lang="en-NG">
            <a:solidFill>
              <a:schemeClr val="bg1"/>
            </a:solidFill>
          </a:endParaRPr>
        </a:p>
      </dgm:t>
    </dgm:pt>
    <dgm:pt modelId="{A7CC6838-5D4C-4E69-BCCD-89965B27F7C6}" type="parTrans" cxnId="{C84775E6-0DFD-42D4-BB9B-AF7FF9685971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597AB0F9-B227-4FF5-A1BB-949BBC957B2B}" type="sibTrans" cxnId="{C84775E6-0DFD-42D4-BB9B-AF7FF9685971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DE2C8143-A24E-4EBD-9355-8E963CA180A6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GB" b="1" baseline="0">
              <a:solidFill>
                <a:schemeClr val="bg1"/>
              </a:solidFill>
            </a:rPr>
            <a:t>Fever</a:t>
          </a:r>
          <a:endParaRPr lang="en-NG">
            <a:solidFill>
              <a:schemeClr val="bg1"/>
            </a:solidFill>
          </a:endParaRPr>
        </a:p>
      </dgm:t>
    </dgm:pt>
    <dgm:pt modelId="{FAED51AA-F5AC-43F2-AF51-822336E6F8B6}" type="parTrans" cxnId="{79BB0113-8A69-4100-863A-9A33FEA23F79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53C37B08-E3D8-455A-846A-A1A62BDA5472}" type="sibTrans" cxnId="{79BB0113-8A69-4100-863A-9A33FEA23F79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F3D85E48-BB91-4957-8F07-CD7914744A4C}">
      <dgm:prSet/>
      <dgm:spPr/>
      <dgm:t>
        <a:bodyPr/>
        <a:lstStyle/>
        <a:p>
          <a:r>
            <a:rPr lang="en-GB" b="1" baseline="0">
              <a:solidFill>
                <a:schemeClr val="tx1"/>
              </a:solidFill>
            </a:rPr>
            <a:t>Sore throat</a:t>
          </a:r>
          <a:endParaRPr lang="en-NG">
            <a:solidFill>
              <a:schemeClr val="tx1"/>
            </a:solidFill>
          </a:endParaRPr>
        </a:p>
      </dgm:t>
    </dgm:pt>
    <dgm:pt modelId="{F36809A7-97CB-4509-A0F2-7448F60F0689}" type="parTrans" cxnId="{46608497-0483-4AA5-B302-5E6B2F63576A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AFB1509C-D12F-42D6-B7D4-B453364E67C7}" type="sibTrans" cxnId="{46608497-0483-4AA5-B302-5E6B2F63576A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8C6F35A8-3DD0-4B29-82C3-A5DC26E9CD37}">
      <dgm:prSet/>
      <dgm:spPr>
        <a:solidFill>
          <a:srgbClr val="00B0F0"/>
        </a:solidFill>
      </dgm:spPr>
      <dgm:t>
        <a:bodyPr/>
        <a:lstStyle/>
        <a:p>
          <a:r>
            <a:rPr lang="en-GB" b="1" baseline="0">
              <a:solidFill>
                <a:schemeClr val="tx1"/>
              </a:solidFill>
            </a:rPr>
            <a:t>Inability to smell things properly</a:t>
          </a:r>
          <a:endParaRPr lang="en-NG">
            <a:solidFill>
              <a:schemeClr val="tx1"/>
            </a:solidFill>
          </a:endParaRPr>
        </a:p>
      </dgm:t>
    </dgm:pt>
    <dgm:pt modelId="{9A2016AB-DB0F-4CD0-A386-840740FBD400}" type="parTrans" cxnId="{7355C0F5-5C74-4E73-9BBB-E5B550560B5B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D1E6E2EF-F043-4C70-BA5B-CCE40C7E3857}" type="sibTrans" cxnId="{7355C0F5-5C74-4E73-9BBB-E5B550560B5B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332E71F1-7203-4BE1-9D45-19C1B83BCD01}">
      <dgm:prSet/>
      <dgm:spPr/>
      <dgm:t>
        <a:bodyPr/>
        <a:lstStyle/>
        <a:p>
          <a:r>
            <a:rPr lang="en-GB" b="1" baseline="0">
              <a:solidFill>
                <a:schemeClr val="tx1"/>
              </a:solidFill>
            </a:rPr>
            <a:t>Fatigue</a:t>
          </a:r>
          <a:endParaRPr lang="en-NG">
            <a:solidFill>
              <a:schemeClr val="tx1"/>
            </a:solidFill>
          </a:endParaRPr>
        </a:p>
      </dgm:t>
    </dgm:pt>
    <dgm:pt modelId="{3B18E41D-98D1-4FBD-801D-034B4F9FB4E9}" type="parTrans" cxnId="{DEEA655A-C2F4-4C74-9DC5-7D030D652FAB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150263E6-69D2-4AF9-9BD3-9FD0BD78BE60}" type="sibTrans" cxnId="{DEEA655A-C2F4-4C74-9DC5-7D030D652FAB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36FE585A-A9B2-44F0-A55A-DB7F0B618B7A}">
      <dgm:prSet/>
      <dgm:spPr>
        <a:solidFill>
          <a:srgbClr val="660066"/>
        </a:solidFill>
      </dgm:spPr>
      <dgm:t>
        <a:bodyPr/>
        <a:lstStyle/>
        <a:p>
          <a:r>
            <a:rPr lang="en-GB" b="1" baseline="0">
              <a:solidFill>
                <a:schemeClr val="bg1"/>
              </a:solidFill>
            </a:rPr>
            <a:t>Tiredness</a:t>
          </a:r>
          <a:endParaRPr lang="en-NG">
            <a:solidFill>
              <a:schemeClr val="bg1"/>
            </a:solidFill>
          </a:endParaRPr>
        </a:p>
      </dgm:t>
    </dgm:pt>
    <dgm:pt modelId="{23C5C79A-4C4D-4AE8-B8EF-EF9B0B10BA0D}" type="parTrans" cxnId="{038DA6D0-E2C6-4F9C-86EB-8705426E463E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4DAAF694-8469-4058-B609-A6AE83324C32}" type="sibTrans" cxnId="{038DA6D0-E2C6-4F9C-86EB-8705426E463E}">
      <dgm:prSet/>
      <dgm:spPr/>
      <dgm:t>
        <a:bodyPr/>
        <a:lstStyle/>
        <a:p>
          <a:endParaRPr lang="en-NG">
            <a:solidFill>
              <a:schemeClr val="tx1"/>
            </a:solidFill>
          </a:endParaRPr>
        </a:p>
      </dgm:t>
    </dgm:pt>
    <dgm:pt modelId="{2AAFEB68-BA6E-470A-8758-C5E3BB8D8806}" type="pres">
      <dgm:prSet presAssocID="{41858332-51EC-4D41-AB44-F66CB12EBF8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FBDC298-948B-4CCA-A020-5122C08D74DF}" type="pres">
      <dgm:prSet presAssocID="{C7F72C71-DE24-42C6-8F76-BE65DCEF080B}" presName="singleCycle" presStyleCnt="0"/>
      <dgm:spPr/>
    </dgm:pt>
    <dgm:pt modelId="{93ECE6A7-03E0-4BFB-B62A-B0F4C044F3C8}" type="pres">
      <dgm:prSet presAssocID="{C7F72C71-DE24-42C6-8F76-BE65DCEF080B}" presName="singleCenter" presStyleLbl="node1" presStyleIdx="0" presStyleCnt="8" custScaleX="101111" custScaleY="112938">
        <dgm:presLayoutVars>
          <dgm:chMax val="7"/>
          <dgm:chPref val="7"/>
        </dgm:presLayoutVars>
      </dgm:prSet>
      <dgm:spPr/>
    </dgm:pt>
    <dgm:pt modelId="{F8FC586D-1029-4FF9-9F25-D8F8241025F3}" type="pres">
      <dgm:prSet presAssocID="{F17B879A-880D-4639-9B46-98C694200E90}" presName="Name56" presStyleLbl="parChTrans1D2" presStyleIdx="0" presStyleCnt="7"/>
      <dgm:spPr/>
    </dgm:pt>
    <dgm:pt modelId="{C699E189-C8BF-4759-A17F-AF25E2F1C03E}" type="pres">
      <dgm:prSet presAssocID="{D07B3D22-1652-4B60-A557-90A521093E60}" presName="text0" presStyleLbl="node1" presStyleIdx="1" presStyleCnt="8" custScaleX="155277">
        <dgm:presLayoutVars>
          <dgm:bulletEnabled val="1"/>
        </dgm:presLayoutVars>
      </dgm:prSet>
      <dgm:spPr/>
    </dgm:pt>
    <dgm:pt modelId="{DB9B228E-31AB-453A-A2D9-9D1420C48295}" type="pres">
      <dgm:prSet presAssocID="{A7CC6838-5D4C-4E69-BCCD-89965B27F7C6}" presName="Name56" presStyleLbl="parChTrans1D2" presStyleIdx="1" presStyleCnt="7"/>
      <dgm:spPr/>
    </dgm:pt>
    <dgm:pt modelId="{DE5E38AA-DF8B-441D-91FB-3734172D7EB1}" type="pres">
      <dgm:prSet presAssocID="{678E201C-B06D-4FBA-B926-51C3647F8300}" presName="text0" presStyleLbl="node1" presStyleIdx="2" presStyleCnt="8" custScaleX="174800" custRadScaleRad="110192" custRadScaleInc="22491">
        <dgm:presLayoutVars>
          <dgm:bulletEnabled val="1"/>
        </dgm:presLayoutVars>
      </dgm:prSet>
      <dgm:spPr/>
    </dgm:pt>
    <dgm:pt modelId="{91CA879E-C8DA-4D9B-9D77-6474F3CFAF77}" type="pres">
      <dgm:prSet presAssocID="{FAED51AA-F5AC-43F2-AF51-822336E6F8B6}" presName="Name56" presStyleLbl="parChTrans1D2" presStyleIdx="2" presStyleCnt="7"/>
      <dgm:spPr/>
    </dgm:pt>
    <dgm:pt modelId="{23362270-603C-4E2C-B293-A9CE0E8F98C1}" type="pres">
      <dgm:prSet presAssocID="{DE2C8143-A24E-4EBD-9355-8E963CA180A6}" presName="text0" presStyleLbl="node1" presStyleIdx="3" presStyleCnt="8" custScaleX="224782" custRadScaleRad="111187" custRadScaleInc="-6348">
        <dgm:presLayoutVars>
          <dgm:bulletEnabled val="1"/>
        </dgm:presLayoutVars>
      </dgm:prSet>
      <dgm:spPr/>
    </dgm:pt>
    <dgm:pt modelId="{5D5E9F40-BF60-4B32-864F-B8DC79D3053F}" type="pres">
      <dgm:prSet presAssocID="{F36809A7-97CB-4509-A0F2-7448F60F0689}" presName="Name56" presStyleLbl="parChTrans1D2" presStyleIdx="3" presStyleCnt="7"/>
      <dgm:spPr/>
    </dgm:pt>
    <dgm:pt modelId="{06BD8642-6078-4377-908C-49D83D4F8D2B}" type="pres">
      <dgm:prSet presAssocID="{F3D85E48-BB91-4957-8F07-CD7914744A4C}" presName="text0" presStyleLbl="node1" presStyleIdx="4" presStyleCnt="8" custScaleX="185710" custRadScaleRad="104794" custRadScaleInc="-7790">
        <dgm:presLayoutVars>
          <dgm:bulletEnabled val="1"/>
        </dgm:presLayoutVars>
      </dgm:prSet>
      <dgm:spPr/>
    </dgm:pt>
    <dgm:pt modelId="{C74AD807-7878-49B5-AD80-556A17B6319C}" type="pres">
      <dgm:prSet presAssocID="{9A2016AB-DB0F-4CD0-A386-840740FBD400}" presName="Name56" presStyleLbl="parChTrans1D2" presStyleIdx="4" presStyleCnt="7"/>
      <dgm:spPr/>
    </dgm:pt>
    <dgm:pt modelId="{7CAEC0AD-E8E1-416D-AA26-92A2E02DC798}" type="pres">
      <dgm:prSet presAssocID="{8C6F35A8-3DD0-4B29-82C3-A5DC26E9CD37}" presName="text0" presStyleLbl="node1" presStyleIdx="5" presStyleCnt="8" custScaleX="208139" custRadScaleRad="107111" custRadScaleInc="35114">
        <dgm:presLayoutVars>
          <dgm:bulletEnabled val="1"/>
        </dgm:presLayoutVars>
      </dgm:prSet>
      <dgm:spPr/>
    </dgm:pt>
    <dgm:pt modelId="{3FD65F00-A1A2-458D-82A0-6A7DDE93D2F2}" type="pres">
      <dgm:prSet presAssocID="{3B18E41D-98D1-4FBD-801D-034B4F9FB4E9}" presName="Name56" presStyleLbl="parChTrans1D2" presStyleIdx="5" presStyleCnt="7"/>
      <dgm:spPr/>
    </dgm:pt>
    <dgm:pt modelId="{E2043482-3C24-4FFC-B997-A008F981EF13}" type="pres">
      <dgm:prSet presAssocID="{332E71F1-7203-4BE1-9D45-19C1B83BCD01}" presName="text0" presStyleLbl="node1" presStyleIdx="6" presStyleCnt="8" custScaleX="213900" custScaleY="96107" custRadScaleRad="115257" custRadScaleInc="9107">
        <dgm:presLayoutVars>
          <dgm:bulletEnabled val="1"/>
        </dgm:presLayoutVars>
      </dgm:prSet>
      <dgm:spPr/>
    </dgm:pt>
    <dgm:pt modelId="{CDF7E4AE-A002-4B24-8AA4-F77A97DBB653}" type="pres">
      <dgm:prSet presAssocID="{23C5C79A-4C4D-4AE8-B8EF-EF9B0B10BA0D}" presName="Name56" presStyleLbl="parChTrans1D2" presStyleIdx="6" presStyleCnt="7"/>
      <dgm:spPr/>
    </dgm:pt>
    <dgm:pt modelId="{A09ED546-2962-4C54-9345-4DC72D750755}" type="pres">
      <dgm:prSet presAssocID="{36FE585A-A9B2-44F0-A55A-DB7F0B618B7A}" presName="text0" presStyleLbl="node1" presStyleIdx="7" presStyleCnt="8" custScaleX="180647" custRadScaleRad="114930" custRadScaleInc="-19756">
        <dgm:presLayoutVars>
          <dgm:bulletEnabled val="1"/>
        </dgm:presLayoutVars>
      </dgm:prSet>
      <dgm:spPr/>
    </dgm:pt>
  </dgm:ptLst>
  <dgm:cxnLst>
    <dgm:cxn modelId="{E6D21908-075C-4D5A-8820-8EBF8C306913}" type="presOf" srcId="{9A2016AB-DB0F-4CD0-A386-840740FBD400}" destId="{C74AD807-7878-49B5-AD80-556A17B6319C}" srcOrd="0" destOrd="0" presId="urn:microsoft.com/office/officeart/2008/layout/RadialCluster"/>
    <dgm:cxn modelId="{79BB0113-8A69-4100-863A-9A33FEA23F79}" srcId="{C7F72C71-DE24-42C6-8F76-BE65DCEF080B}" destId="{DE2C8143-A24E-4EBD-9355-8E963CA180A6}" srcOrd="2" destOrd="0" parTransId="{FAED51AA-F5AC-43F2-AF51-822336E6F8B6}" sibTransId="{53C37B08-E3D8-455A-846A-A1A62BDA5472}"/>
    <dgm:cxn modelId="{256B152B-B547-45BC-9E34-3A9E038DECA3}" type="presOf" srcId="{F3D85E48-BB91-4957-8F07-CD7914744A4C}" destId="{06BD8642-6078-4377-908C-49D83D4F8D2B}" srcOrd="0" destOrd="0" presId="urn:microsoft.com/office/officeart/2008/layout/RadialCluster"/>
    <dgm:cxn modelId="{12576438-A07C-40B6-A1A9-36961705D7A1}" type="presOf" srcId="{41858332-51EC-4D41-AB44-F66CB12EBF8A}" destId="{2AAFEB68-BA6E-470A-8758-C5E3BB8D8806}" srcOrd="0" destOrd="0" presId="urn:microsoft.com/office/officeart/2008/layout/RadialCluster"/>
    <dgm:cxn modelId="{041EE93B-2B1C-4439-B327-0541D981229E}" type="presOf" srcId="{A7CC6838-5D4C-4E69-BCCD-89965B27F7C6}" destId="{DB9B228E-31AB-453A-A2D9-9D1420C48295}" srcOrd="0" destOrd="0" presId="urn:microsoft.com/office/officeart/2008/layout/RadialCluster"/>
    <dgm:cxn modelId="{F3A6296C-60F1-46D2-81CC-8300CD77EB7A}" type="presOf" srcId="{DE2C8143-A24E-4EBD-9355-8E963CA180A6}" destId="{23362270-603C-4E2C-B293-A9CE0E8F98C1}" srcOrd="0" destOrd="0" presId="urn:microsoft.com/office/officeart/2008/layout/RadialCluster"/>
    <dgm:cxn modelId="{BB2F315A-47F1-46DF-950C-E8A03DD228EF}" type="presOf" srcId="{3B18E41D-98D1-4FBD-801D-034B4F9FB4E9}" destId="{3FD65F00-A1A2-458D-82A0-6A7DDE93D2F2}" srcOrd="0" destOrd="0" presId="urn:microsoft.com/office/officeart/2008/layout/RadialCluster"/>
    <dgm:cxn modelId="{DEEA655A-C2F4-4C74-9DC5-7D030D652FAB}" srcId="{C7F72C71-DE24-42C6-8F76-BE65DCEF080B}" destId="{332E71F1-7203-4BE1-9D45-19C1B83BCD01}" srcOrd="5" destOrd="0" parTransId="{3B18E41D-98D1-4FBD-801D-034B4F9FB4E9}" sibTransId="{150263E6-69D2-4AF9-9BD3-9FD0BD78BE60}"/>
    <dgm:cxn modelId="{965AC481-C94B-4133-B84A-2F0BCABFBD88}" type="presOf" srcId="{678E201C-B06D-4FBA-B926-51C3647F8300}" destId="{DE5E38AA-DF8B-441D-91FB-3734172D7EB1}" srcOrd="0" destOrd="0" presId="urn:microsoft.com/office/officeart/2008/layout/RadialCluster"/>
    <dgm:cxn modelId="{79DC3083-7CD3-4CBD-9FCE-B5ED3A79BACC}" type="presOf" srcId="{F17B879A-880D-4639-9B46-98C694200E90}" destId="{F8FC586D-1029-4FF9-9F25-D8F8241025F3}" srcOrd="0" destOrd="0" presId="urn:microsoft.com/office/officeart/2008/layout/RadialCluster"/>
    <dgm:cxn modelId="{6F783183-BF60-4AD7-8221-143DF3D4A27C}" type="presOf" srcId="{C7F72C71-DE24-42C6-8F76-BE65DCEF080B}" destId="{93ECE6A7-03E0-4BFB-B62A-B0F4C044F3C8}" srcOrd="0" destOrd="0" presId="urn:microsoft.com/office/officeart/2008/layout/RadialCluster"/>
    <dgm:cxn modelId="{096A2E89-84DE-4056-B758-B24409AA2796}" srcId="{C7F72C71-DE24-42C6-8F76-BE65DCEF080B}" destId="{D07B3D22-1652-4B60-A557-90A521093E60}" srcOrd="0" destOrd="0" parTransId="{F17B879A-880D-4639-9B46-98C694200E90}" sibTransId="{E8C3864E-A3ED-44B7-BD22-B84BB4D843C8}"/>
    <dgm:cxn modelId="{9780AD95-935B-4FF5-B8EB-78CB1371FDD9}" type="presOf" srcId="{332E71F1-7203-4BE1-9D45-19C1B83BCD01}" destId="{E2043482-3C24-4FFC-B997-A008F981EF13}" srcOrd="0" destOrd="0" presId="urn:microsoft.com/office/officeart/2008/layout/RadialCluster"/>
    <dgm:cxn modelId="{64E85D96-8B39-4DFB-B48D-0DF83778E796}" type="presOf" srcId="{36FE585A-A9B2-44F0-A55A-DB7F0B618B7A}" destId="{A09ED546-2962-4C54-9345-4DC72D750755}" srcOrd="0" destOrd="0" presId="urn:microsoft.com/office/officeart/2008/layout/RadialCluster"/>
    <dgm:cxn modelId="{46608497-0483-4AA5-B302-5E6B2F63576A}" srcId="{C7F72C71-DE24-42C6-8F76-BE65DCEF080B}" destId="{F3D85E48-BB91-4957-8F07-CD7914744A4C}" srcOrd="3" destOrd="0" parTransId="{F36809A7-97CB-4509-A0F2-7448F60F0689}" sibTransId="{AFB1509C-D12F-42D6-B7D4-B453364E67C7}"/>
    <dgm:cxn modelId="{96354AA6-803E-449E-ACC9-ACD7CAC9ECB9}" type="presOf" srcId="{D07B3D22-1652-4B60-A557-90A521093E60}" destId="{C699E189-C8BF-4759-A17F-AF25E2F1C03E}" srcOrd="0" destOrd="0" presId="urn:microsoft.com/office/officeart/2008/layout/RadialCluster"/>
    <dgm:cxn modelId="{5023D5AE-991D-4ACA-BE6D-7F93E7A22029}" type="presOf" srcId="{F36809A7-97CB-4509-A0F2-7448F60F0689}" destId="{5D5E9F40-BF60-4B32-864F-B8DC79D3053F}" srcOrd="0" destOrd="0" presId="urn:microsoft.com/office/officeart/2008/layout/RadialCluster"/>
    <dgm:cxn modelId="{CD6478AF-0896-4A9A-B50C-CFBF83E74B0C}" srcId="{41858332-51EC-4D41-AB44-F66CB12EBF8A}" destId="{C7F72C71-DE24-42C6-8F76-BE65DCEF080B}" srcOrd="0" destOrd="0" parTransId="{E099D408-9DDD-4FF5-8C36-05672BAB9690}" sibTransId="{ACFE3C36-675E-44B6-9470-B50B9ADF62A7}"/>
    <dgm:cxn modelId="{1A5FEFCB-A5B6-493A-8C83-DB46D33695B9}" type="presOf" srcId="{23C5C79A-4C4D-4AE8-B8EF-EF9B0B10BA0D}" destId="{CDF7E4AE-A002-4B24-8AA4-F77A97DBB653}" srcOrd="0" destOrd="0" presId="urn:microsoft.com/office/officeart/2008/layout/RadialCluster"/>
    <dgm:cxn modelId="{038DA6D0-E2C6-4F9C-86EB-8705426E463E}" srcId="{C7F72C71-DE24-42C6-8F76-BE65DCEF080B}" destId="{36FE585A-A9B2-44F0-A55A-DB7F0B618B7A}" srcOrd="6" destOrd="0" parTransId="{23C5C79A-4C4D-4AE8-B8EF-EF9B0B10BA0D}" sibTransId="{4DAAF694-8469-4058-B609-A6AE83324C32}"/>
    <dgm:cxn modelId="{A7F1D3DA-E252-491E-ACF5-CB89F3179833}" type="presOf" srcId="{8C6F35A8-3DD0-4B29-82C3-A5DC26E9CD37}" destId="{7CAEC0AD-E8E1-416D-AA26-92A2E02DC798}" srcOrd="0" destOrd="0" presId="urn:microsoft.com/office/officeart/2008/layout/RadialCluster"/>
    <dgm:cxn modelId="{C84775E6-0DFD-42D4-BB9B-AF7FF9685971}" srcId="{C7F72C71-DE24-42C6-8F76-BE65DCEF080B}" destId="{678E201C-B06D-4FBA-B926-51C3647F8300}" srcOrd="1" destOrd="0" parTransId="{A7CC6838-5D4C-4E69-BCCD-89965B27F7C6}" sibTransId="{597AB0F9-B227-4FF5-A1BB-949BBC957B2B}"/>
    <dgm:cxn modelId="{7355C0F5-5C74-4E73-9BBB-E5B550560B5B}" srcId="{C7F72C71-DE24-42C6-8F76-BE65DCEF080B}" destId="{8C6F35A8-3DD0-4B29-82C3-A5DC26E9CD37}" srcOrd="4" destOrd="0" parTransId="{9A2016AB-DB0F-4CD0-A386-840740FBD400}" sibTransId="{D1E6E2EF-F043-4C70-BA5B-CCE40C7E3857}"/>
    <dgm:cxn modelId="{E07E6FF7-4C79-4D50-BE9C-0B651D225BBB}" type="presOf" srcId="{FAED51AA-F5AC-43F2-AF51-822336E6F8B6}" destId="{91CA879E-C8DA-4D9B-9D77-6474F3CFAF77}" srcOrd="0" destOrd="0" presId="urn:microsoft.com/office/officeart/2008/layout/RadialCluster"/>
    <dgm:cxn modelId="{8D368B0F-7731-43DC-B9FE-64C00C6006C1}" type="presParOf" srcId="{2AAFEB68-BA6E-470A-8758-C5E3BB8D8806}" destId="{FFBDC298-948B-4CCA-A020-5122C08D74DF}" srcOrd="0" destOrd="0" presId="urn:microsoft.com/office/officeart/2008/layout/RadialCluster"/>
    <dgm:cxn modelId="{03C1E356-CA44-4EA6-87ED-71B264A365AA}" type="presParOf" srcId="{FFBDC298-948B-4CCA-A020-5122C08D74DF}" destId="{93ECE6A7-03E0-4BFB-B62A-B0F4C044F3C8}" srcOrd="0" destOrd="0" presId="urn:microsoft.com/office/officeart/2008/layout/RadialCluster"/>
    <dgm:cxn modelId="{7319B06C-B7A1-41D2-898B-A960980E17BC}" type="presParOf" srcId="{FFBDC298-948B-4CCA-A020-5122C08D74DF}" destId="{F8FC586D-1029-4FF9-9F25-D8F8241025F3}" srcOrd="1" destOrd="0" presId="urn:microsoft.com/office/officeart/2008/layout/RadialCluster"/>
    <dgm:cxn modelId="{AF7F5999-FCAD-4EC5-91F2-D1A76D8D4C2D}" type="presParOf" srcId="{FFBDC298-948B-4CCA-A020-5122C08D74DF}" destId="{C699E189-C8BF-4759-A17F-AF25E2F1C03E}" srcOrd="2" destOrd="0" presId="urn:microsoft.com/office/officeart/2008/layout/RadialCluster"/>
    <dgm:cxn modelId="{72B6A4D9-E5FF-44EA-9FEC-717A634F63C8}" type="presParOf" srcId="{FFBDC298-948B-4CCA-A020-5122C08D74DF}" destId="{DB9B228E-31AB-453A-A2D9-9D1420C48295}" srcOrd="3" destOrd="0" presId="urn:microsoft.com/office/officeart/2008/layout/RadialCluster"/>
    <dgm:cxn modelId="{56497995-E86F-4EEF-A621-7D90DDEF550F}" type="presParOf" srcId="{FFBDC298-948B-4CCA-A020-5122C08D74DF}" destId="{DE5E38AA-DF8B-441D-91FB-3734172D7EB1}" srcOrd="4" destOrd="0" presId="urn:microsoft.com/office/officeart/2008/layout/RadialCluster"/>
    <dgm:cxn modelId="{FEFDC9BF-7CE5-489D-8298-AE85D47DB6E0}" type="presParOf" srcId="{FFBDC298-948B-4CCA-A020-5122C08D74DF}" destId="{91CA879E-C8DA-4D9B-9D77-6474F3CFAF77}" srcOrd="5" destOrd="0" presId="urn:microsoft.com/office/officeart/2008/layout/RadialCluster"/>
    <dgm:cxn modelId="{19EECCE7-1BBD-4E4B-89E6-44B2C698599C}" type="presParOf" srcId="{FFBDC298-948B-4CCA-A020-5122C08D74DF}" destId="{23362270-603C-4E2C-B293-A9CE0E8F98C1}" srcOrd="6" destOrd="0" presId="urn:microsoft.com/office/officeart/2008/layout/RadialCluster"/>
    <dgm:cxn modelId="{25E1DC73-7F65-41D0-9F35-6D1839FD096B}" type="presParOf" srcId="{FFBDC298-948B-4CCA-A020-5122C08D74DF}" destId="{5D5E9F40-BF60-4B32-864F-B8DC79D3053F}" srcOrd="7" destOrd="0" presId="urn:microsoft.com/office/officeart/2008/layout/RadialCluster"/>
    <dgm:cxn modelId="{425A686E-21DF-4EA0-BFAC-846D424ED4FB}" type="presParOf" srcId="{FFBDC298-948B-4CCA-A020-5122C08D74DF}" destId="{06BD8642-6078-4377-908C-49D83D4F8D2B}" srcOrd="8" destOrd="0" presId="urn:microsoft.com/office/officeart/2008/layout/RadialCluster"/>
    <dgm:cxn modelId="{C4AEFEA5-3BF6-4332-8C86-1DE86CACEA74}" type="presParOf" srcId="{FFBDC298-948B-4CCA-A020-5122C08D74DF}" destId="{C74AD807-7878-49B5-AD80-556A17B6319C}" srcOrd="9" destOrd="0" presId="urn:microsoft.com/office/officeart/2008/layout/RadialCluster"/>
    <dgm:cxn modelId="{D0B6694C-3FEE-4CCB-9AEF-22605F11C2C7}" type="presParOf" srcId="{FFBDC298-948B-4CCA-A020-5122C08D74DF}" destId="{7CAEC0AD-E8E1-416D-AA26-92A2E02DC798}" srcOrd="10" destOrd="0" presId="urn:microsoft.com/office/officeart/2008/layout/RadialCluster"/>
    <dgm:cxn modelId="{7E634D69-E74A-4B3B-8396-0051C89143C4}" type="presParOf" srcId="{FFBDC298-948B-4CCA-A020-5122C08D74DF}" destId="{3FD65F00-A1A2-458D-82A0-6A7DDE93D2F2}" srcOrd="11" destOrd="0" presId="urn:microsoft.com/office/officeart/2008/layout/RadialCluster"/>
    <dgm:cxn modelId="{9BBC976F-573C-4713-825C-23F295F1A9AC}" type="presParOf" srcId="{FFBDC298-948B-4CCA-A020-5122C08D74DF}" destId="{E2043482-3C24-4FFC-B997-A008F981EF13}" srcOrd="12" destOrd="0" presId="urn:microsoft.com/office/officeart/2008/layout/RadialCluster"/>
    <dgm:cxn modelId="{ADC50C99-1702-4D6E-9864-6D28C710568E}" type="presParOf" srcId="{FFBDC298-948B-4CCA-A020-5122C08D74DF}" destId="{CDF7E4AE-A002-4B24-8AA4-F77A97DBB653}" srcOrd="13" destOrd="0" presId="urn:microsoft.com/office/officeart/2008/layout/RadialCluster"/>
    <dgm:cxn modelId="{EBFE903A-EB75-4590-BDB2-8A3A2D6FD7BC}" type="presParOf" srcId="{FFBDC298-948B-4CCA-A020-5122C08D74DF}" destId="{A09ED546-2962-4C54-9345-4DC72D750755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B6EEEA0-2A7D-4CC5-A81D-C49279F9E93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NG"/>
        </a:p>
      </dgm:t>
    </dgm:pt>
    <dgm:pt modelId="{F3C9BA4D-1776-4244-B9F7-04D7AF45B082}">
      <dgm:prSet custT="1"/>
      <dgm:spPr/>
      <dgm:t>
        <a:bodyPr/>
        <a:lstStyle/>
        <a:p>
          <a:r>
            <a:rPr lang="en-GB" sz="4400" b="1">
              <a:latin typeface="Georgia" panose="02040502050405020303" pitchFamily="18" charset="0"/>
            </a:rPr>
            <a:t>Some Harmful Steps to Avoid</a:t>
          </a:r>
          <a:endParaRPr lang="en-NG" sz="4400">
            <a:latin typeface="Georgia" panose="02040502050405020303" pitchFamily="18" charset="0"/>
          </a:endParaRPr>
        </a:p>
      </dgm:t>
    </dgm:pt>
    <dgm:pt modelId="{D4B88025-7D2C-46AD-B52A-43561EBB4626}" type="parTrans" cxnId="{7B201806-DEE7-4EEE-A6FF-F19483199ABE}">
      <dgm:prSet/>
      <dgm:spPr/>
      <dgm:t>
        <a:bodyPr/>
        <a:lstStyle/>
        <a:p>
          <a:endParaRPr lang="en-NG"/>
        </a:p>
      </dgm:t>
    </dgm:pt>
    <dgm:pt modelId="{0115BD72-9C56-44BA-BEA1-FAAFEC64D946}" type="sibTrans" cxnId="{7B201806-DEE7-4EEE-A6FF-F19483199ABE}">
      <dgm:prSet/>
      <dgm:spPr/>
      <dgm:t>
        <a:bodyPr/>
        <a:lstStyle/>
        <a:p>
          <a:endParaRPr lang="en-NG"/>
        </a:p>
      </dgm:t>
    </dgm:pt>
    <dgm:pt modelId="{A9A8915C-5C6C-46A0-888D-770568A5BFC7}">
      <dgm:prSet/>
      <dgm:spPr/>
      <dgm:t>
        <a:bodyPr/>
        <a:lstStyle/>
        <a:p>
          <a:r>
            <a:rPr lang="en-GB" b="1" baseline="0"/>
            <a:t>Use of chloroquine or other medicines  without prescription</a:t>
          </a:r>
          <a:endParaRPr lang="en-NG"/>
        </a:p>
      </dgm:t>
    </dgm:pt>
    <dgm:pt modelId="{D2844661-EC68-4C85-9237-357B9A69E8CC}" type="parTrans" cxnId="{E21E36D9-EEAA-4E7C-8B32-EB5F0AF788E1}">
      <dgm:prSet/>
      <dgm:spPr/>
      <dgm:t>
        <a:bodyPr/>
        <a:lstStyle/>
        <a:p>
          <a:endParaRPr lang="en-NG"/>
        </a:p>
      </dgm:t>
    </dgm:pt>
    <dgm:pt modelId="{05264A4B-09A9-451C-9EAB-43BAF49CAC2A}" type="sibTrans" cxnId="{E21E36D9-EEAA-4E7C-8B32-EB5F0AF788E1}">
      <dgm:prSet/>
      <dgm:spPr/>
      <dgm:t>
        <a:bodyPr/>
        <a:lstStyle/>
        <a:p>
          <a:endParaRPr lang="en-NG"/>
        </a:p>
      </dgm:t>
    </dgm:pt>
    <dgm:pt modelId="{8AA2BD0E-2A6A-41EE-8B2E-70D2F1CCBC4E}">
      <dgm:prSet/>
      <dgm:spPr/>
      <dgm:t>
        <a:bodyPr/>
        <a:lstStyle/>
        <a:p>
          <a:r>
            <a:rPr lang="en-GB" b="1" baseline="0"/>
            <a:t>Travelling from state to state</a:t>
          </a:r>
          <a:endParaRPr lang="en-NG"/>
        </a:p>
      </dgm:t>
    </dgm:pt>
    <dgm:pt modelId="{F2EC9F1F-4732-46DF-A788-B1876573D4EF}" type="parTrans" cxnId="{32BFAD04-5D16-4772-BDA1-223AE6CAEAB7}">
      <dgm:prSet/>
      <dgm:spPr/>
      <dgm:t>
        <a:bodyPr/>
        <a:lstStyle/>
        <a:p>
          <a:endParaRPr lang="en-NG"/>
        </a:p>
      </dgm:t>
    </dgm:pt>
    <dgm:pt modelId="{2BEE154B-9969-4072-8F57-3D15CAFD0CB0}" type="sibTrans" cxnId="{32BFAD04-5D16-4772-BDA1-223AE6CAEAB7}">
      <dgm:prSet/>
      <dgm:spPr/>
      <dgm:t>
        <a:bodyPr/>
        <a:lstStyle/>
        <a:p>
          <a:endParaRPr lang="en-NG"/>
        </a:p>
      </dgm:t>
    </dgm:pt>
    <dgm:pt modelId="{61F0F803-F11F-4B16-8776-4357315A9ACC}">
      <dgm:prSet/>
      <dgm:spPr/>
      <dgm:t>
        <a:bodyPr/>
        <a:lstStyle/>
        <a:p>
          <a:r>
            <a:rPr lang="en-GB" b="1" baseline="0"/>
            <a:t>Refusal to stay at home</a:t>
          </a:r>
          <a:endParaRPr lang="en-NG"/>
        </a:p>
      </dgm:t>
    </dgm:pt>
    <dgm:pt modelId="{68D87876-C12D-4CEF-993B-4FFDA7E37710}" type="parTrans" cxnId="{B403A0CE-79F4-4C4C-A2CB-C387438C5733}">
      <dgm:prSet/>
      <dgm:spPr/>
      <dgm:t>
        <a:bodyPr/>
        <a:lstStyle/>
        <a:p>
          <a:endParaRPr lang="en-NG"/>
        </a:p>
      </dgm:t>
    </dgm:pt>
    <dgm:pt modelId="{2D583D7E-D4C9-44A0-A049-CCB74F2760FA}" type="sibTrans" cxnId="{B403A0CE-79F4-4C4C-A2CB-C387438C5733}">
      <dgm:prSet/>
      <dgm:spPr/>
      <dgm:t>
        <a:bodyPr/>
        <a:lstStyle/>
        <a:p>
          <a:endParaRPr lang="en-NG"/>
        </a:p>
      </dgm:t>
    </dgm:pt>
    <dgm:pt modelId="{7E85EAA2-8B6C-4458-AD60-2FDD20E5513C}">
      <dgm:prSet/>
      <dgm:spPr/>
      <dgm:t>
        <a:bodyPr/>
        <a:lstStyle/>
        <a:p>
          <a:r>
            <a:rPr lang="en-GB" b="1" baseline="0"/>
            <a:t>Receiving fake vaccines</a:t>
          </a:r>
          <a:endParaRPr lang="en-NG"/>
        </a:p>
      </dgm:t>
    </dgm:pt>
    <dgm:pt modelId="{F1B6AC4D-300D-4AEA-9519-CB675F590F1B}" type="parTrans" cxnId="{E8FB9717-E427-4FDA-AA51-EC5F8141C9D9}">
      <dgm:prSet/>
      <dgm:spPr/>
      <dgm:t>
        <a:bodyPr/>
        <a:lstStyle/>
        <a:p>
          <a:endParaRPr lang="en-NG"/>
        </a:p>
      </dgm:t>
    </dgm:pt>
    <dgm:pt modelId="{B97CF620-B867-4920-8E58-E735DB2643A6}" type="sibTrans" cxnId="{E8FB9717-E427-4FDA-AA51-EC5F8141C9D9}">
      <dgm:prSet/>
      <dgm:spPr/>
      <dgm:t>
        <a:bodyPr/>
        <a:lstStyle/>
        <a:p>
          <a:endParaRPr lang="en-NG"/>
        </a:p>
      </dgm:t>
    </dgm:pt>
    <dgm:pt modelId="{E695E711-2920-4BC3-8445-24AA3215A108}">
      <dgm:prSet/>
      <dgm:spPr/>
      <dgm:t>
        <a:bodyPr/>
        <a:lstStyle/>
        <a:p>
          <a:r>
            <a:rPr lang="en-GB" b="1" baseline="0"/>
            <a:t>Spreading fake news</a:t>
          </a:r>
          <a:endParaRPr lang="en-NG"/>
        </a:p>
      </dgm:t>
    </dgm:pt>
    <dgm:pt modelId="{B06F0348-446F-491D-92A4-B5B0B7BC0D2A}" type="parTrans" cxnId="{2FC1CF29-9FDE-4FB6-8C39-9615CF56C528}">
      <dgm:prSet/>
      <dgm:spPr/>
      <dgm:t>
        <a:bodyPr/>
        <a:lstStyle/>
        <a:p>
          <a:endParaRPr lang="en-NG"/>
        </a:p>
      </dgm:t>
    </dgm:pt>
    <dgm:pt modelId="{219C20C9-172C-44B1-9CC1-0DD52B93F3A0}" type="sibTrans" cxnId="{2FC1CF29-9FDE-4FB6-8C39-9615CF56C528}">
      <dgm:prSet/>
      <dgm:spPr/>
      <dgm:t>
        <a:bodyPr/>
        <a:lstStyle/>
        <a:p>
          <a:endParaRPr lang="en-NG"/>
        </a:p>
      </dgm:t>
    </dgm:pt>
    <dgm:pt modelId="{ED8F7B38-643D-47FB-810E-80F541B49DCC}">
      <dgm:prSet/>
      <dgm:spPr/>
      <dgm:t>
        <a:bodyPr/>
        <a:lstStyle/>
        <a:p>
          <a:r>
            <a:rPr lang="en-GB" b="1" baseline="0"/>
            <a:t>Hiding medical history of travel</a:t>
          </a:r>
          <a:endParaRPr lang="en-NG"/>
        </a:p>
      </dgm:t>
    </dgm:pt>
    <dgm:pt modelId="{50056F4B-9932-4C71-A124-CEB5A1C35A8F}" type="parTrans" cxnId="{49B9EC7A-157E-42FD-A82B-4617B4B295A4}">
      <dgm:prSet/>
      <dgm:spPr/>
      <dgm:t>
        <a:bodyPr/>
        <a:lstStyle/>
        <a:p>
          <a:endParaRPr lang="en-NG"/>
        </a:p>
      </dgm:t>
    </dgm:pt>
    <dgm:pt modelId="{90AD87C3-0E55-4CC1-99FD-12504729E82B}" type="sibTrans" cxnId="{49B9EC7A-157E-42FD-A82B-4617B4B295A4}">
      <dgm:prSet/>
      <dgm:spPr/>
      <dgm:t>
        <a:bodyPr/>
        <a:lstStyle/>
        <a:p>
          <a:endParaRPr lang="en-NG"/>
        </a:p>
      </dgm:t>
    </dgm:pt>
    <dgm:pt modelId="{71F170C4-6ECD-4D55-8A5C-33C180715E79}">
      <dgm:prSet/>
      <dgm:spPr/>
      <dgm:t>
        <a:bodyPr/>
        <a:lstStyle/>
        <a:p>
          <a:r>
            <a:rPr lang="en-GB" b="1" baseline="0"/>
            <a:t>Use of unverified herbal medicines</a:t>
          </a:r>
          <a:endParaRPr lang="en-NG"/>
        </a:p>
      </dgm:t>
    </dgm:pt>
    <dgm:pt modelId="{8AF48888-A14C-4C88-9382-54E0E328FDA6}" type="parTrans" cxnId="{D5A02F45-A0B1-4D7B-9255-4816992D0164}">
      <dgm:prSet/>
      <dgm:spPr/>
      <dgm:t>
        <a:bodyPr/>
        <a:lstStyle/>
        <a:p>
          <a:endParaRPr lang="en-NG"/>
        </a:p>
      </dgm:t>
    </dgm:pt>
    <dgm:pt modelId="{5EBFC7F0-A529-4BCE-AB93-ECE6160298EF}" type="sibTrans" cxnId="{D5A02F45-A0B1-4D7B-9255-4816992D0164}">
      <dgm:prSet/>
      <dgm:spPr/>
      <dgm:t>
        <a:bodyPr/>
        <a:lstStyle/>
        <a:p>
          <a:endParaRPr lang="en-NG"/>
        </a:p>
      </dgm:t>
    </dgm:pt>
    <dgm:pt modelId="{498443C9-202B-4F80-BA48-D4B2325A9632}" type="pres">
      <dgm:prSet presAssocID="{7B6EEEA0-2A7D-4CC5-A81D-C49279F9E93E}" presName="Name0" presStyleCnt="0">
        <dgm:presLayoutVars>
          <dgm:dir/>
          <dgm:animLvl val="lvl"/>
          <dgm:resizeHandles val="exact"/>
        </dgm:presLayoutVars>
      </dgm:prSet>
      <dgm:spPr/>
    </dgm:pt>
    <dgm:pt modelId="{AAAB3BF6-9C85-4827-BB6D-2AA35996DF46}" type="pres">
      <dgm:prSet presAssocID="{F3C9BA4D-1776-4244-B9F7-04D7AF45B082}" presName="composite" presStyleCnt="0"/>
      <dgm:spPr/>
    </dgm:pt>
    <dgm:pt modelId="{3501AD96-A39F-490E-8F1C-F95DE0263722}" type="pres">
      <dgm:prSet presAssocID="{F3C9BA4D-1776-4244-B9F7-04D7AF45B082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C22F1F07-A5A5-4E67-88C5-2583A1F7DB5B}" type="pres">
      <dgm:prSet presAssocID="{F3C9BA4D-1776-4244-B9F7-04D7AF45B082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32BFAD04-5D16-4772-BDA1-223AE6CAEAB7}" srcId="{F3C9BA4D-1776-4244-B9F7-04D7AF45B082}" destId="{8AA2BD0E-2A6A-41EE-8B2E-70D2F1CCBC4E}" srcOrd="1" destOrd="0" parTransId="{F2EC9F1F-4732-46DF-A788-B1876573D4EF}" sibTransId="{2BEE154B-9969-4072-8F57-3D15CAFD0CB0}"/>
    <dgm:cxn modelId="{7B201806-DEE7-4EEE-A6FF-F19483199ABE}" srcId="{7B6EEEA0-2A7D-4CC5-A81D-C49279F9E93E}" destId="{F3C9BA4D-1776-4244-B9F7-04D7AF45B082}" srcOrd="0" destOrd="0" parTransId="{D4B88025-7D2C-46AD-B52A-43561EBB4626}" sibTransId="{0115BD72-9C56-44BA-BEA1-FAAFEC64D946}"/>
    <dgm:cxn modelId="{E8FB9717-E427-4FDA-AA51-EC5F8141C9D9}" srcId="{F3C9BA4D-1776-4244-B9F7-04D7AF45B082}" destId="{7E85EAA2-8B6C-4458-AD60-2FDD20E5513C}" srcOrd="3" destOrd="0" parTransId="{F1B6AC4D-300D-4AEA-9519-CB675F590F1B}" sibTransId="{B97CF620-B867-4920-8E58-E735DB2643A6}"/>
    <dgm:cxn modelId="{2FC1CF29-9FDE-4FB6-8C39-9615CF56C528}" srcId="{F3C9BA4D-1776-4244-B9F7-04D7AF45B082}" destId="{E695E711-2920-4BC3-8445-24AA3215A108}" srcOrd="4" destOrd="0" parTransId="{B06F0348-446F-491D-92A4-B5B0B7BC0D2A}" sibTransId="{219C20C9-172C-44B1-9CC1-0DD52B93F3A0}"/>
    <dgm:cxn modelId="{7BD0523D-D55E-4FF0-8D72-425D8FD0E862}" type="presOf" srcId="{ED8F7B38-643D-47FB-810E-80F541B49DCC}" destId="{C22F1F07-A5A5-4E67-88C5-2583A1F7DB5B}" srcOrd="0" destOrd="5" presId="urn:microsoft.com/office/officeart/2005/8/layout/hList1"/>
    <dgm:cxn modelId="{D5A02F45-A0B1-4D7B-9255-4816992D0164}" srcId="{F3C9BA4D-1776-4244-B9F7-04D7AF45B082}" destId="{71F170C4-6ECD-4D55-8A5C-33C180715E79}" srcOrd="6" destOrd="0" parTransId="{8AF48888-A14C-4C88-9382-54E0E328FDA6}" sibTransId="{5EBFC7F0-A529-4BCE-AB93-ECE6160298EF}"/>
    <dgm:cxn modelId="{D0FD6667-D617-4175-8D64-A133B6E4A0F9}" type="presOf" srcId="{E695E711-2920-4BC3-8445-24AA3215A108}" destId="{C22F1F07-A5A5-4E67-88C5-2583A1F7DB5B}" srcOrd="0" destOrd="4" presId="urn:microsoft.com/office/officeart/2005/8/layout/hList1"/>
    <dgm:cxn modelId="{37291972-13AA-4D86-BC4E-F22F2C0FC5A3}" type="presOf" srcId="{F3C9BA4D-1776-4244-B9F7-04D7AF45B082}" destId="{3501AD96-A39F-490E-8F1C-F95DE0263722}" srcOrd="0" destOrd="0" presId="urn:microsoft.com/office/officeart/2005/8/layout/hList1"/>
    <dgm:cxn modelId="{CA948A59-CE5B-43BD-8299-6CE19E83E189}" type="presOf" srcId="{61F0F803-F11F-4B16-8776-4357315A9ACC}" destId="{C22F1F07-A5A5-4E67-88C5-2583A1F7DB5B}" srcOrd="0" destOrd="2" presId="urn:microsoft.com/office/officeart/2005/8/layout/hList1"/>
    <dgm:cxn modelId="{49B9EC7A-157E-42FD-A82B-4617B4B295A4}" srcId="{F3C9BA4D-1776-4244-B9F7-04D7AF45B082}" destId="{ED8F7B38-643D-47FB-810E-80F541B49DCC}" srcOrd="5" destOrd="0" parTransId="{50056F4B-9932-4C71-A124-CEB5A1C35A8F}" sibTransId="{90AD87C3-0E55-4CC1-99FD-12504729E82B}"/>
    <dgm:cxn modelId="{EF7E627F-E77D-48B6-92CF-426558EF957B}" type="presOf" srcId="{8AA2BD0E-2A6A-41EE-8B2E-70D2F1CCBC4E}" destId="{C22F1F07-A5A5-4E67-88C5-2583A1F7DB5B}" srcOrd="0" destOrd="1" presId="urn:microsoft.com/office/officeart/2005/8/layout/hList1"/>
    <dgm:cxn modelId="{4C101A80-7E63-43D0-B5AE-2FAA5CC96FB8}" type="presOf" srcId="{71F170C4-6ECD-4D55-8A5C-33C180715E79}" destId="{C22F1F07-A5A5-4E67-88C5-2583A1F7DB5B}" srcOrd="0" destOrd="6" presId="urn:microsoft.com/office/officeart/2005/8/layout/hList1"/>
    <dgm:cxn modelId="{6952C987-9424-4FBC-81B2-5DB1A070CFDE}" type="presOf" srcId="{7B6EEEA0-2A7D-4CC5-A81D-C49279F9E93E}" destId="{498443C9-202B-4F80-BA48-D4B2325A9632}" srcOrd="0" destOrd="0" presId="urn:microsoft.com/office/officeart/2005/8/layout/hList1"/>
    <dgm:cxn modelId="{B403A0CE-79F4-4C4C-A2CB-C387438C5733}" srcId="{F3C9BA4D-1776-4244-B9F7-04D7AF45B082}" destId="{61F0F803-F11F-4B16-8776-4357315A9ACC}" srcOrd="2" destOrd="0" parTransId="{68D87876-C12D-4CEF-993B-4FFDA7E37710}" sibTransId="{2D583D7E-D4C9-44A0-A049-CCB74F2760FA}"/>
    <dgm:cxn modelId="{A41D0FD3-D258-4655-B9B0-D7F3179CA321}" type="presOf" srcId="{A9A8915C-5C6C-46A0-888D-770568A5BFC7}" destId="{C22F1F07-A5A5-4E67-88C5-2583A1F7DB5B}" srcOrd="0" destOrd="0" presId="urn:microsoft.com/office/officeart/2005/8/layout/hList1"/>
    <dgm:cxn modelId="{E21E36D9-EEAA-4E7C-8B32-EB5F0AF788E1}" srcId="{F3C9BA4D-1776-4244-B9F7-04D7AF45B082}" destId="{A9A8915C-5C6C-46A0-888D-770568A5BFC7}" srcOrd="0" destOrd="0" parTransId="{D2844661-EC68-4C85-9237-357B9A69E8CC}" sibTransId="{05264A4B-09A9-451C-9EAB-43BAF49CAC2A}"/>
    <dgm:cxn modelId="{708201F3-FB62-49C9-BACF-30F0097A4859}" type="presOf" srcId="{7E85EAA2-8B6C-4458-AD60-2FDD20E5513C}" destId="{C22F1F07-A5A5-4E67-88C5-2583A1F7DB5B}" srcOrd="0" destOrd="3" presId="urn:microsoft.com/office/officeart/2005/8/layout/hList1"/>
    <dgm:cxn modelId="{B63AD918-53E8-4C14-8E6D-32D3363CF62A}" type="presParOf" srcId="{498443C9-202B-4F80-BA48-D4B2325A9632}" destId="{AAAB3BF6-9C85-4827-BB6D-2AA35996DF46}" srcOrd="0" destOrd="0" presId="urn:microsoft.com/office/officeart/2005/8/layout/hList1"/>
    <dgm:cxn modelId="{13A87E22-F28B-4463-8747-37DFD0651051}" type="presParOf" srcId="{AAAB3BF6-9C85-4827-BB6D-2AA35996DF46}" destId="{3501AD96-A39F-490E-8F1C-F95DE0263722}" srcOrd="0" destOrd="0" presId="urn:microsoft.com/office/officeart/2005/8/layout/hList1"/>
    <dgm:cxn modelId="{FFBFA211-8AB5-4783-AEC3-4216CA644AB3}" type="presParOf" srcId="{AAAB3BF6-9C85-4827-BB6D-2AA35996DF46}" destId="{C22F1F07-A5A5-4E67-88C5-2583A1F7DB5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85130-D1FD-44AE-8B30-E678B39FE421}">
      <dsp:nvSpPr>
        <dsp:cNvPr id="0" name=""/>
        <dsp:cNvSpPr/>
      </dsp:nvSpPr>
      <dsp:spPr>
        <a:xfrm>
          <a:off x="0" y="0"/>
          <a:ext cx="3612590" cy="361259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75BB22-39B9-41FF-B1E5-8E6587540F68}">
      <dsp:nvSpPr>
        <dsp:cNvPr id="0" name=""/>
        <dsp:cNvSpPr/>
      </dsp:nvSpPr>
      <dsp:spPr>
        <a:xfrm>
          <a:off x="1806295" y="0"/>
          <a:ext cx="8717815" cy="3612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b="1" kern="1200">
              <a:solidFill>
                <a:srgbClr val="002060"/>
              </a:solidFill>
            </a:rPr>
            <a:t>To provide accurate up-to-date information on COVID-19</a:t>
          </a:r>
          <a:endParaRPr lang="en-NG" sz="4100" kern="1200">
            <a:solidFill>
              <a:srgbClr val="002060"/>
            </a:solidFill>
          </a:endParaRPr>
        </a:p>
      </dsp:txBody>
      <dsp:txXfrm>
        <a:off x="1806295" y="0"/>
        <a:ext cx="8717815" cy="1715980"/>
      </dsp:txXfrm>
    </dsp:sp>
    <dsp:sp modelId="{4624B65F-262D-4971-B129-3036ED73D418}">
      <dsp:nvSpPr>
        <dsp:cNvPr id="0" name=""/>
        <dsp:cNvSpPr/>
      </dsp:nvSpPr>
      <dsp:spPr>
        <a:xfrm>
          <a:off x="948305" y="1715980"/>
          <a:ext cx="1715980" cy="171598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0146D-F5DC-4085-8DD2-4C0B5AAF173F}">
      <dsp:nvSpPr>
        <dsp:cNvPr id="0" name=""/>
        <dsp:cNvSpPr/>
      </dsp:nvSpPr>
      <dsp:spPr>
        <a:xfrm>
          <a:off x="1806295" y="1715980"/>
          <a:ext cx="8717815" cy="17159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b="1" kern="1200">
              <a:solidFill>
                <a:srgbClr val="002060"/>
              </a:solidFill>
            </a:rPr>
            <a:t>Please note ignorance=destruction </a:t>
          </a:r>
          <a:r>
            <a:rPr lang="en-GB" sz="4100" b="1" kern="1200" dirty="0">
              <a:solidFill>
                <a:srgbClr val="002060"/>
              </a:solidFill>
            </a:rPr>
            <a:t>and disease</a:t>
          </a:r>
          <a:endParaRPr lang="en-NG" sz="4100" kern="1200" dirty="0">
            <a:solidFill>
              <a:srgbClr val="002060"/>
            </a:solidFill>
          </a:endParaRPr>
        </a:p>
      </dsp:txBody>
      <dsp:txXfrm>
        <a:off x="1806295" y="1715980"/>
        <a:ext cx="8717815" cy="17159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16DE90-A36B-423A-B97E-8CCC5FD94173}">
      <dsp:nvSpPr>
        <dsp:cNvPr id="0" name=""/>
        <dsp:cNvSpPr/>
      </dsp:nvSpPr>
      <dsp:spPr>
        <a:xfrm>
          <a:off x="336853" y="2407902"/>
          <a:ext cx="3185527" cy="266579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2000" b="-1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4AFF8-B3A5-4177-A99E-03BA1E2398D7}">
      <dsp:nvSpPr>
        <dsp:cNvPr id="0" name=""/>
        <dsp:cNvSpPr/>
      </dsp:nvSpPr>
      <dsp:spPr>
        <a:xfrm>
          <a:off x="3345324" y="2516146"/>
          <a:ext cx="1829992" cy="1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baseline="0" dirty="0">
              <a:solidFill>
                <a:srgbClr val="002060"/>
              </a:solidFill>
            </a:rPr>
            <a:t>Corona Virus</a:t>
          </a:r>
          <a:endParaRPr lang="en-NG" sz="2800" kern="1200" dirty="0">
            <a:solidFill>
              <a:srgbClr val="002060"/>
            </a:solidFill>
          </a:endParaRPr>
        </a:p>
      </dsp:txBody>
      <dsp:txXfrm>
        <a:off x="3398923" y="2569745"/>
        <a:ext cx="1722794" cy="1797462"/>
      </dsp:txXfrm>
    </dsp:sp>
    <dsp:sp modelId="{38BB65C5-0817-41B4-9095-AB7C160A90A2}">
      <dsp:nvSpPr>
        <dsp:cNvPr id="0" name=""/>
        <dsp:cNvSpPr/>
      </dsp:nvSpPr>
      <dsp:spPr>
        <a:xfrm>
          <a:off x="0" y="942053"/>
          <a:ext cx="3859233" cy="15490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1" kern="1200" dirty="0"/>
            <a:t>Causative Agent</a:t>
          </a:r>
          <a:endParaRPr lang="en-NG" sz="3500" kern="1200" dirty="0"/>
        </a:p>
      </dsp:txBody>
      <dsp:txXfrm>
        <a:off x="0" y="942053"/>
        <a:ext cx="3859233" cy="15490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925700-0E80-4695-9B40-102FB580728F}">
      <dsp:nvSpPr>
        <dsp:cNvPr id="0" name=""/>
        <dsp:cNvSpPr/>
      </dsp:nvSpPr>
      <dsp:spPr>
        <a:xfrm>
          <a:off x="4135" y="0"/>
          <a:ext cx="2480172" cy="35578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rgbClr val="002060"/>
              </a:solidFill>
            </a:rPr>
            <a:t>Previous corona viruses caused: </a:t>
          </a:r>
          <a:endParaRPr lang="en-NG" sz="2400" kern="1200" dirty="0">
            <a:solidFill>
              <a:srgbClr val="002060"/>
            </a:solidFill>
          </a:endParaRPr>
        </a:p>
      </dsp:txBody>
      <dsp:txXfrm>
        <a:off x="4135" y="0"/>
        <a:ext cx="2480172" cy="1067357"/>
      </dsp:txXfrm>
    </dsp:sp>
    <dsp:sp modelId="{EA481F25-3D22-4D82-9455-235A21921045}">
      <dsp:nvSpPr>
        <dsp:cNvPr id="0" name=""/>
        <dsp:cNvSpPr/>
      </dsp:nvSpPr>
      <dsp:spPr>
        <a:xfrm>
          <a:off x="252152" y="1068399"/>
          <a:ext cx="1984138" cy="10727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baseline="0" dirty="0">
              <a:solidFill>
                <a:schemeClr val="accent2">
                  <a:lumMod val="50000"/>
                </a:schemeClr>
              </a:solidFill>
            </a:rPr>
            <a:t>Severe acute respiratory syndrome (SARS)</a:t>
          </a:r>
          <a:endParaRPr lang="en-NG" sz="17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83572" y="1099819"/>
        <a:ext cx="1921298" cy="1009902"/>
      </dsp:txXfrm>
    </dsp:sp>
    <dsp:sp modelId="{1C1D3863-1829-4973-BB5D-C23E3896509C}">
      <dsp:nvSpPr>
        <dsp:cNvPr id="0" name=""/>
        <dsp:cNvSpPr/>
      </dsp:nvSpPr>
      <dsp:spPr>
        <a:xfrm>
          <a:off x="252152" y="2306179"/>
          <a:ext cx="1984138" cy="107274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baseline="0" dirty="0">
              <a:solidFill>
                <a:schemeClr val="accent2">
                  <a:lumMod val="50000"/>
                </a:schemeClr>
              </a:solidFill>
            </a:rPr>
            <a:t>Middle East Respiratory </a:t>
          </a:r>
          <a:r>
            <a:rPr lang="en-GB" sz="1700" b="1" kern="1200" baseline="0" dirty="0" err="1">
              <a:solidFill>
                <a:schemeClr val="accent2">
                  <a:lumMod val="50000"/>
                </a:schemeClr>
              </a:solidFill>
            </a:rPr>
            <a:t>Sydrome</a:t>
          </a:r>
          <a:r>
            <a:rPr lang="en-GB" sz="1700" b="1" kern="1200" baseline="0" dirty="0">
              <a:solidFill>
                <a:schemeClr val="accent2">
                  <a:lumMod val="50000"/>
                </a:schemeClr>
              </a:solidFill>
            </a:rPr>
            <a:t> (MERS)</a:t>
          </a:r>
          <a:endParaRPr lang="en-NG" sz="17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83572" y="2337599"/>
        <a:ext cx="1921298" cy="1009902"/>
      </dsp:txXfrm>
    </dsp:sp>
    <dsp:sp modelId="{F33BDD8B-F33D-4812-8756-FDB2167BE892}">
      <dsp:nvSpPr>
        <dsp:cNvPr id="0" name=""/>
        <dsp:cNvSpPr/>
      </dsp:nvSpPr>
      <dsp:spPr>
        <a:xfrm>
          <a:off x="2670321" y="0"/>
          <a:ext cx="2480172" cy="35578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solidFill>
                <a:srgbClr val="002060"/>
              </a:solidFill>
            </a:rPr>
            <a:t>Reservoir</a:t>
          </a:r>
          <a:endParaRPr lang="en-NG" sz="3200" kern="1200" dirty="0">
            <a:solidFill>
              <a:srgbClr val="002060"/>
            </a:solidFill>
          </a:endParaRPr>
        </a:p>
      </dsp:txBody>
      <dsp:txXfrm>
        <a:off x="2670321" y="0"/>
        <a:ext cx="2480172" cy="1067357"/>
      </dsp:txXfrm>
    </dsp:sp>
    <dsp:sp modelId="{339344A5-BF6E-45D6-B513-AE63EBD8C1A1}">
      <dsp:nvSpPr>
        <dsp:cNvPr id="0" name=""/>
        <dsp:cNvSpPr/>
      </dsp:nvSpPr>
      <dsp:spPr>
        <a:xfrm>
          <a:off x="2918338" y="1028875"/>
          <a:ext cx="1984138" cy="23126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760" tIns="83820" rIns="111760" bIns="8382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1" kern="1200" baseline="0">
              <a:solidFill>
                <a:schemeClr val="accent2">
                  <a:lumMod val="50000"/>
                </a:schemeClr>
              </a:solidFill>
            </a:rPr>
            <a:t>Bats </a:t>
          </a:r>
          <a:r>
            <a:rPr lang="en-GB" sz="2400" b="1" kern="1200" baseline="0">
              <a:solidFill>
                <a:schemeClr val="accent2">
                  <a:lumMod val="50000"/>
                </a:schemeClr>
              </a:solidFill>
            </a:rPr>
            <a:t>(presumed)</a:t>
          </a:r>
          <a:endParaRPr lang="en-NG" sz="24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976451" y="1086988"/>
        <a:ext cx="1867912" cy="2196381"/>
      </dsp:txXfrm>
    </dsp:sp>
    <dsp:sp modelId="{7226F7A6-B4AE-4EF8-AC07-97B3BC839238}">
      <dsp:nvSpPr>
        <dsp:cNvPr id="0" name=""/>
        <dsp:cNvSpPr/>
      </dsp:nvSpPr>
      <dsp:spPr>
        <a:xfrm>
          <a:off x="5336506" y="0"/>
          <a:ext cx="2480172" cy="35578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solidFill>
                <a:srgbClr val="002060"/>
              </a:solidFill>
            </a:rPr>
            <a:t>Intermediate Host</a:t>
          </a:r>
          <a:endParaRPr lang="en-NG" sz="2800" kern="1200" dirty="0">
            <a:solidFill>
              <a:srgbClr val="002060"/>
            </a:solidFill>
          </a:endParaRPr>
        </a:p>
      </dsp:txBody>
      <dsp:txXfrm>
        <a:off x="5336506" y="0"/>
        <a:ext cx="2480172" cy="1067357"/>
      </dsp:txXfrm>
    </dsp:sp>
    <dsp:sp modelId="{6FF85A46-C02B-48A6-83B0-D3845EBDF221}">
      <dsp:nvSpPr>
        <dsp:cNvPr id="0" name=""/>
        <dsp:cNvSpPr/>
      </dsp:nvSpPr>
      <dsp:spPr>
        <a:xfrm>
          <a:off x="5584524" y="1067357"/>
          <a:ext cx="1984138" cy="23126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baseline="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</a:rPr>
            <a:t>Uncertain of the animal (Pangolins suggested)</a:t>
          </a:r>
          <a:endParaRPr lang="en-NG" sz="2800" kern="1200" dirty="0">
            <a:solidFill>
              <a:schemeClr val="accent2">
                <a:lumMod val="50000"/>
              </a:schemeClr>
            </a:solidFill>
            <a:latin typeface="Arial Narrow" panose="020B0606020202030204" pitchFamily="34" charset="0"/>
          </a:endParaRPr>
        </a:p>
      </dsp:txBody>
      <dsp:txXfrm>
        <a:off x="5642637" y="1125470"/>
        <a:ext cx="1867912" cy="2196381"/>
      </dsp:txXfrm>
    </dsp:sp>
    <dsp:sp modelId="{73DB447B-23E2-49B4-BFBD-B14DF4385219}">
      <dsp:nvSpPr>
        <dsp:cNvPr id="0" name=""/>
        <dsp:cNvSpPr/>
      </dsp:nvSpPr>
      <dsp:spPr>
        <a:xfrm>
          <a:off x="8002692" y="0"/>
          <a:ext cx="2487786" cy="355785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solidFill>
                <a:srgbClr val="002060"/>
              </a:solidFill>
            </a:rPr>
            <a:t>Incubation Period</a:t>
          </a:r>
          <a:endParaRPr lang="en-NG" sz="3200" kern="1200" dirty="0">
            <a:solidFill>
              <a:srgbClr val="002060"/>
            </a:solidFill>
          </a:endParaRPr>
        </a:p>
      </dsp:txBody>
      <dsp:txXfrm>
        <a:off x="8002692" y="0"/>
        <a:ext cx="2487786" cy="1067357"/>
      </dsp:txXfrm>
    </dsp:sp>
    <dsp:sp modelId="{0C3848CF-0E33-4141-AA9C-AB36E9A25DD5}">
      <dsp:nvSpPr>
        <dsp:cNvPr id="0" name=""/>
        <dsp:cNvSpPr/>
      </dsp:nvSpPr>
      <dsp:spPr>
        <a:xfrm>
          <a:off x="8254516" y="1067357"/>
          <a:ext cx="1984138" cy="23126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b="1" kern="1200" baseline="0" dirty="0">
              <a:solidFill>
                <a:schemeClr val="accent2">
                  <a:lumMod val="50000"/>
                </a:schemeClr>
              </a:solidFill>
            </a:rPr>
            <a:t>2-14 days</a:t>
          </a:r>
          <a:endParaRPr lang="en-NG" sz="4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8312629" y="1125470"/>
        <a:ext cx="1867912" cy="21963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AEA8E-CB30-44CF-809C-C4FA03611688}">
      <dsp:nvSpPr>
        <dsp:cNvPr id="0" name=""/>
        <dsp:cNvSpPr/>
      </dsp:nvSpPr>
      <dsp:spPr>
        <a:xfrm>
          <a:off x="0" y="0"/>
          <a:ext cx="10099860" cy="124472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790" tIns="224790" rIns="224790" bIns="224790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900" b="1" kern="1200" dirty="0"/>
            <a:t>History/Source of Infection</a:t>
          </a:r>
          <a:endParaRPr lang="en-NG" sz="5900" kern="1200" dirty="0"/>
        </a:p>
      </dsp:txBody>
      <dsp:txXfrm>
        <a:off x="0" y="0"/>
        <a:ext cx="10099860" cy="1244728"/>
      </dsp:txXfrm>
    </dsp:sp>
    <dsp:sp modelId="{3274EAF0-8926-4976-BF23-4A29658CBBCA}">
      <dsp:nvSpPr>
        <dsp:cNvPr id="0" name=""/>
        <dsp:cNvSpPr/>
      </dsp:nvSpPr>
      <dsp:spPr>
        <a:xfrm>
          <a:off x="0" y="1244728"/>
          <a:ext cx="2524965" cy="26139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1" kern="1200" baseline="0" dirty="0">
              <a:solidFill>
                <a:schemeClr val="tx1"/>
              </a:solidFill>
            </a:rPr>
            <a:t>Travel </a:t>
          </a:r>
          <a:r>
            <a:rPr lang="en-GB" sz="3300" b="1" kern="1200" baseline="0">
              <a:solidFill>
                <a:schemeClr val="tx1"/>
              </a:solidFill>
            </a:rPr>
            <a:t>210 (16%)</a:t>
          </a:r>
          <a:endParaRPr lang="en-NG" sz="3300" kern="1200" dirty="0">
            <a:solidFill>
              <a:schemeClr val="tx1"/>
            </a:solidFill>
          </a:endParaRPr>
        </a:p>
      </dsp:txBody>
      <dsp:txXfrm>
        <a:off x="0" y="1244728"/>
        <a:ext cx="2524965" cy="2613929"/>
      </dsp:txXfrm>
    </dsp:sp>
    <dsp:sp modelId="{FAF283B4-0C7D-4872-892A-4B4AAE877354}">
      <dsp:nvSpPr>
        <dsp:cNvPr id="0" name=""/>
        <dsp:cNvSpPr/>
      </dsp:nvSpPr>
      <dsp:spPr>
        <a:xfrm>
          <a:off x="2524965" y="1244728"/>
          <a:ext cx="2524965" cy="26139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1" kern="1200" baseline="0">
              <a:solidFill>
                <a:srgbClr val="002060"/>
              </a:solidFill>
            </a:rPr>
            <a:t>Contacts 338 (27%)</a:t>
          </a:r>
          <a:endParaRPr lang="en-NG" sz="3300" kern="1200" dirty="0">
            <a:solidFill>
              <a:srgbClr val="002060"/>
            </a:solidFill>
          </a:endParaRPr>
        </a:p>
      </dsp:txBody>
      <dsp:txXfrm>
        <a:off x="2524965" y="1244728"/>
        <a:ext cx="2524965" cy="2613929"/>
      </dsp:txXfrm>
    </dsp:sp>
    <dsp:sp modelId="{55DAD706-999E-43D5-B3FF-B55E67DCD239}">
      <dsp:nvSpPr>
        <dsp:cNvPr id="0" name=""/>
        <dsp:cNvSpPr/>
      </dsp:nvSpPr>
      <dsp:spPr>
        <a:xfrm>
          <a:off x="5049930" y="1244728"/>
          <a:ext cx="2524965" cy="26139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1" kern="1200" baseline="0">
              <a:solidFill>
                <a:schemeClr val="accent1">
                  <a:lumMod val="50000"/>
                </a:schemeClr>
              </a:solidFill>
            </a:rPr>
            <a:t>Unknown 512 (47%)</a:t>
          </a:r>
          <a:endParaRPr lang="en-NG" sz="33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5049930" y="1244728"/>
        <a:ext cx="2524965" cy="2613929"/>
      </dsp:txXfrm>
    </dsp:sp>
    <dsp:sp modelId="{4C7C6F0C-E876-4DD7-A37C-8397A1AAA315}">
      <dsp:nvSpPr>
        <dsp:cNvPr id="0" name=""/>
        <dsp:cNvSpPr/>
      </dsp:nvSpPr>
      <dsp:spPr>
        <a:xfrm>
          <a:off x="7574895" y="1244728"/>
          <a:ext cx="2524965" cy="26139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1" kern="1200" baseline="0"/>
            <a:t>Incomplete 133 (10%)</a:t>
          </a:r>
          <a:endParaRPr lang="en-NG" sz="3300" kern="1200" dirty="0"/>
        </a:p>
      </dsp:txBody>
      <dsp:txXfrm>
        <a:off x="7574895" y="1244728"/>
        <a:ext cx="2524965" cy="2613929"/>
      </dsp:txXfrm>
    </dsp:sp>
    <dsp:sp modelId="{56595A10-0EC7-43E4-AFEF-0910997A1DF7}">
      <dsp:nvSpPr>
        <dsp:cNvPr id="0" name=""/>
        <dsp:cNvSpPr/>
      </dsp:nvSpPr>
      <dsp:spPr>
        <a:xfrm>
          <a:off x="0" y="3858657"/>
          <a:ext cx="10099860" cy="29043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7A8FFD-810D-4360-86D2-8519599C8FB6}">
      <dsp:nvSpPr>
        <dsp:cNvPr id="0" name=""/>
        <dsp:cNvSpPr/>
      </dsp:nvSpPr>
      <dsp:spPr>
        <a:xfrm>
          <a:off x="760002" y="2911"/>
          <a:ext cx="3101482" cy="1860889"/>
        </a:xfrm>
        <a:prstGeom prst="rect">
          <a:avLst/>
        </a:prstGeom>
        <a:solidFill>
          <a:schemeClr val="tx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/>
            <a:t>Through droplets</a:t>
          </a:r>
          <a:endParaRPr lang="en-NG" sz="3400" kern="1200"/>
        </a:p>
      </dsp:txBody>
      <dsp:txXfrm>
        <a:off x="760002" y="2911"/>
        <a:ext cx="3101482" cy="1860889"/>
      </dsp:txXfrm>
    </dsp:sp>
    <dsp:sp modelId="{98EE3177-3DE0-4140-8C2A-2FA2E29D996C}">
      <dsp:nvSpPr>
        <dsp:cNvPr id="0" name=""/>
        <dsp:cNvSpPr/>
      </dsp:nvSpPr>
      <dsp:spPr>
        <a:xfrm>
          <a:off x="4171633" y="2911"/>
          <a:ext cx="3101482" cy="1860889"/>
        </a:xfrm>
        <a:prstGeom prst="rect">
          <a:avLst/>
        </a:prstGeom>
        <a:solidFill>
          <a:srgbClr val="00206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/>
            <a:t>Through formites </a:t>
          </a:r>
          <a:endParaRPr lang="en-NG" sz="3400" kern="1200"/>
        </a:p>
      </dsp:txBody>
      <dsp:txXfrm>
        <a:off x="4171633" y="2911"/>
        <a:ext cx="3101482" cy="1860889"/>
      </dsp:txXfrm>
    </dsp:sp>
    <dsp:sp modelId="{A19EA427-365A-4FC5-A019-09517B295ADC}">
      <dsp:nvSpPr>
        <dsp:cNvPr id="0" name=""/>
        <dsp:cNvSpPr/>
      </dsp:nvSpPr>
      <dsp:spPr>
        <a:xfrm>
          <a:off x="7583263" y="2911"/>
          <a:ext cx="3101482" cy="1860889"/>
        </a:xfrm>
        <a:prstGeom prst="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/>
            <a:t>Touching of contaminated surfaces</a:t>
          </a:r>
          <a:endParaRPr lang="en-NG" sz="3400" kern="1200"/>
        </a:p>
      </dsp:txBody>
      <dsp:txXfrm>
        <a:off x="7583263" y="2911"/>
        <a:ext cx="3101482" cy="1860889"/>
      </dsp:txXfrm>
    </dsp:sp>
    <dsp:sp modelId="{BE8ED472-5823-40DD-93AC-3A82BAF375D2}">
      <dsp:nvSpPr>
        <dsp:cNvPr id="0" name=""/>
        <dsp:cNvSpPr/>
      </dsp:nvSpPr>
      <dsp:spPr>
        <a:xfrm>
          <a:off x="689133" y="2176859"/>
          <a:ext cx="7728149" cy="1860889"/>
        </a:xfrm>
        <a:prstGeom prst="rect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/>
            <a:t>Many who are carriers of the virus are not aware they are infected but are able to pass it to others</a:t>
          </a:r>
          <a:endParaRPr lang="en-NG" sz="3400" kern="1200"/>
        </a:p>
      </dsp:txBody>
      <dsp:txXfrm>
        <a:off x="689133" y="2176859"/>
        <a:ext cx="7728149" cy="186088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CE6A7-03E0-4BFB-B62A-B0F4C044F3C8}">
      <dsp:nvSpPr>
        <dsp:cNvPr id="0" name=""/>
        <dsp:cNvSpPr/>
      </dsp:nvSpPr>
      <dsp:spPr>
        <a:xfrm>
          <a:off x="4891744" y="2359746"/>
          <a:ext cx="2039994" cy="2278613"/>
        </a:xfrm>
        <a:prstGeom prst="roundRect">
          <a:avLst/>
        </a:prstGeom>
        <a:solidFill>
          <a:srgbClr val="C0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1" kern="1200">
              <a:solidFill>
                <a:schemeClr val="bg1"/>
              </a:solidFill>
            </a:rPr>
            <a:t>Symptoms</a:t>
          </a:r>
          <a:endParaRPr lang="en-NG" sz="2600" kern="1200">
            <a:solidFill>
              <a:schemeClr val="bg1"/>
            </a:solidFill>
          </a:endParaRPr>
        </a:p>
      </dsp:txBody>
      <dsp:txXfrm>
        <a:off x="4991328" y="2459330"/>
        <a:ext cx="1840826" cy="2079445"/>
      </dsp:txXfrm>
    </dsp:sp>
    <dsp:sp modelId="{F8FC586D-1029-4FF9-9F25-D8F8241025F3}">
      <dsp:nvSpPr>
        <dsp:cNvPr id="0" name=""/>
        <dsp:cNvSpPr/>
      </dsp:nvSpPr>
      <dsp:spPr>
        <a:xfrm rot="16200000">
          <a:off x="5441776" y="1889782"/>
          <a:ext cx="9399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9929" y="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9E189-C8BF-4759-A17F-AF25E2F1C03E}">
      <dsp:nvSpPr>
        <dsp:cNvPr id="0" name=""/>
        <dsp:cNvSpPr/>
      </dsp:nvSpPr>
      <dsp:spPr>
        <a:xfrm>
          <a:off x="4862241" y="68039"/>
          <a:ext cx="2099000" cy="1351778"/>
        </a:xfrm>
        <a:prstGeom prst="roundRect">
          <a:avLst/>
        </a:prstGeom>
        <a:solidFill>
          <a:schemeClr val="accent4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1" kern="1200" baseline="0">
              <a:solidFill>
                <a:schemeClr val="bg1"/>
              </a:solidFill>
            </a:rPr>
            <a:t>Dry cough</a:t>
          </a:r>
          <a:endParaRPr lang="en-NG" sz="3500" kern="1200">
            <a:solidFill>
              <a:schemeClr val="bg1"/>
            </a:solidFill>
          </a:endParaRPr>
        </a:p>
      </dsp:txBody>
      <dsp:txXfrm>
        <a:off x="4928229" y="134027"/>
        <a:ext cx="1967024" cy="1219802"/>
      </dsp:txXfrm>
    </dsp:sp>
    <dsp:sp modelId="{DB9B228E-31AB-453A-A2D9-9D1420C48295}">
      <dsp:nvSpPr>
        <dsp:cNvPr id="0" name=""/>
        <dsp:cNvSpPr/>
      </dsp:nvSpPr>
      <dsp:spPr>
        <a:xfrm rot="19632718">
          <a:off x="6885972" y="2686450"/>
          <a:ext cx="5745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74522" y="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5E38AA-DF8B-441D-91FB-3734172D7EB1}">
      <dsp:nvSpPr>
        <dsp:cNvPr id="0" name=""/>
        <dsp:cNvSpPr/>
      </dsp:nvSpPr>
      <dsp:spPr>
        <a:xfrm>
          <a:off x="7282530" y="1179110"/>
          <a:ext cx="2362908" cy="1351778"/>
        </a:xfrm>
        <a:prstGeom prst="roundRect">
          <a:avLst/>
        </a:prstGeom>
        <a:solidFill>
          <a:srgbClr val="00206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b="1" kern="1200" baseline="0">
              <a:solidFill>
                <a:schemeClr val="bg1"/>
              </a:solidFill>
            </a:rPr>
            <a:t>Shortness of breath</a:t>
          </a:r>
          <a:endParaRPr lang="en-NG" sz="3400" kern="1200">
            <a:solidFill>
              <a:schemeClr val="bg1"/>
            </a:solidFill>
          </a:endParaRPr>
        </a:p>
      </dsp:txBody>
      <dsp:txXfrm>
        <a:off x="7348518" y="1245098"/>
        <a:ext cx="2230932" cy="1219802"/>
      </dsp:txXfrm>
    </dsp:sp>
    <dsp:sp modelId="{91CA879E-C8DA-4D9B-9D77-6474F3CFAF77}">
      <dsp:nvSpPr>
        <dsp:cNvPr id="0" name=""/>
        <dsp:cNvSpPr/>
      </dsp:nvSpPr>
      <dsp:spPr>
        <a:xfrm rot="673488">
          <a:off x="6927199" y="3747664"/>
          <a:ext cx="4745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4545" y="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62270-603C-4E2C-B293-A9CE0E8F98C1}">
      <dsp:nvSpPr>
        <dsp:cNvPr id="0" name=""/>
        <dsp:cNvSpPr/>
      </dsp:nvSpPr>
      <dsp:spPr>
        <a:xfrm>
          <a:off x="7397206" y="3419471"/>
          <a:ext cx="3038553" cy="1351778"/>
        </a:xfrm>
        <a:prstGeom prst="roundRect">
          <a:avLst/>
        </a:prstGeom>
        <a:solidFill>
          <a:schemeClr val="accent1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1" kern="1200" baseline="0">
              <a:solidFill>
                <a:schemeClr val="bg1"/>
              </a:solidFill>
            </a:rPr>
            <a:t>Fever</a:t>
          </a:r>
          <a:endParaRPr lang="en-NG" sz="3500" kern="1200">
            <a:solidFill>
              <a:schemeClr val="bg1"/>
            </a:solidFill>
          </a:endParaRPr>
        </a:p>
      </dsp:txBody>
      <dsp:txXfrm>
        <a:off x="7463194" y="3485459"/>
        <a:ext cx="2906577" cy="1219802"/>
      </dsp:txXfrm>
    </dsp:sp>
    <dsp:sp modelId="{5D5E9F40-BF60-4B32-864F-B8DC79D3053F}">
      <dsp:nvSpPr>
        <dsp:cNvPr id="0" name=""/>
        <dsp:cNvSpPr/>
      </dsp:nvSpPr>
      <dsp:spPr>
        <a:xfrm rot="3733857">
          <a:off x="6289780" y="5005923"/>
          <a:ext cx="8308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0807" y="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D8642-6078-4377-908C-49D83D4F8D2B}">
      <dsp:nvSpPr>
        <dsp:cNvPr id="0" name=""/>
        <dsp:cNvSpPr/>
      </dsp:nvSpPr>
      <dsp:spPr>
        <a:xfrm>
          <a:off x="5999420" y="5373485"/>
          <a:ext cx="2510387" cy="135177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1" kern="1200" baseline="0">
              <a:solidFill>
                <a:schemeClr val="tx1"/>
              </a:solidFill>
            </a:rPr>
            <a:t>Sore throat</a:t>
          </a:r>
          <a:endParaRPr lang="en-NG" sz="3500" kern="1200">
            <a:solidFill>
              <a:schemeClr val="tx1"/>
            </a:solidFill>
          </a:endParaRPr>
        </a:p>
      </dsp:txBody>
      <dsp:txXfrm>
        <a:off x="6065408" y="5439473"/>
        <a:ext cx="2378411" cy="1219802"/>
      </dsp:txXfrm>
    </dsp:sp>
    <dsp:sp modelId="{C74AD807-7878-49B5-AD80-556A17B6319C}">
      <dsp:nvSpPr>
        <dsp:cNvPr id="0" name=""/>
        <dsp:cNvSpPr/>
      </dsp:nvSpPr>
      <dsp:spPr>
        <a:xfrm rot="7484616">
          <a:off x="4539132" y="4943213"/>
          <a:ext cx="74199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41997" y="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AEC0AD-E8E1-416D-AA26-92A2E02DC798}">
      <dsp:nvSpPr>
        <dsp:cNvPr id="0" name=""/>
        <dsp:cNvSpPr/>
      </dsp:nvSpPr>
      <dsp:spPr>
        <a:xfrm>
          <a:off x="2823139" y="5248067"/>
          <a:ext cx="2813577" cy="1351778"/>
        </a:xfrm>
        <a:prstGeom prst="roundRect">
          <a:avLst/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1" kern="1200" baseline="0">
              <a:solidFill>
                <a:schemeClr val="tx1"/>
              </a:solidFill>
            </a:rPr>
            <a:t>Inability to smell things properly</a:t>
          </a:r>
          <a:endParaRPr lang="en-NG" sz="2700" kern="1200">
            <a:solidFill>
              <a:schemeClr val="tx1"/>
            </a:solidFill>
          </a:endParaRPr>
        </a:p>
      </dsp:txBody>
      <dsp:txXfrm>
        <a:off x="2889127" y="5314055"/>
        <a:ext cx="2681601" cy="1219802"/>
      </dsp:txXfrm>
    </dsp:sp>
    <dsp:sp modelId="{3FD65F00-A1A2-458D-82A0-6A7DDE93D2F2}">
      <dsp:nvSpPr>
        <dsp:cNvPr id="0" name=""/>
        <dsp:cNvSpPr/>
      </dsp:nvSpPr>
      <dsp:spPr>
        <a:xfrm rot="10169079">
          <a:off x="4229715" y="3749302"/>
          <a:ext cx="6676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67634" y="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043482-3C24-4FFC-B997-A008F981EF13}">
      <dsp:nvSpPr>
        <dsp:cNvPr id="0" name=""/>
        <dsp:cNvSpPr/>
      </dsp:nvSpPr>
      <dsp:spPr>
        <a:xfrm>
          <a:off x="1343868" y="3428997"/>
          <a:ext cx="2891453" cy="12991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1" kern="1200" baseline="0">
              <a:solidFill>
                <a:schemeClr val="tx1"/>
              </a:solidFill>
            </a:rPr>
            <a:t>Fatigue</a:t>
          </a:r>
          <a:endParaRPr lang="en-NG" sz="3500" kern="1200">
            <a:solidFill>
              <a:schemeClr val="tx1"/>
            </a:solidFill>
          </a:endParaRPr>
        </a:p>
      </dsp:txBody>
      <dsp:txXfrm>
        <a:off x="1407287" y="3492416"/>
        <a:ext cx="2764615" cy="1172315"/>
      </dsp:txXfrm>
    </dsp:sp>
    <dsp:sp modelId="{CDF7E4AE-A002-4B24-8AA4-F77A97DBB653}">
      <dsp:nvSpPr>
        <dsp:cNvPr id="0" name=""/>
        <dsp:cNvSpPr/>
      </dsp:nvSpPr>
      <dsp:spPr>
        <a:xfrm rot="12809479">
          <a:off x="4232848" y="2625904"/>
          <a:ext cx="71854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8545" y="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9ED546-2962-4C54-9345-4DC72D750755}">
      <dsp:nvSpPr>
        <dsp:cNvPr id="0" name=""/>
        <dsp:cNvSpPr/>
      </dsp:nvSpPr>
      <dsp:spPr>
        <a:xfrm>
          <a:off x="2050032" y="1075875"/>
          <a:ext cx="2441946" cy="1351778"/>
        </a:xfrm>
        <a:prstGeom prst="roundRect">
          <a:avLst/>
        </a:prstGeom>
        <a:solidFill>
          <a:srgbClr val="660066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b="1" kern="1200" baseline="0">
              <a:solidFill>
                <a:schemeClr val="bg1"/>
              </a:solidFill>
            </a:rPr>
            <a:t>Tiredness</a:t>
          </a:r>
          <a:endParaRPr lang="en-NG" sz="3500" kern="1200">
            <a:solidFill>
              <a:schemeClr val="bg1"/>
            </a:solidFill>
          </a:endParaRPr>
        </a:p>
      </dsp:txBody>
      <dsp:txXfrm>
        <a:off x="2116020" y="1141863"/>
        <a:ext cx="2309970" cy="12198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1AD96-A39F-490E-8F1C-F95DE0263722}">
      <dsp:nvSpPr>
        <dsp:cNvPr id="0" name=""/>
        <dsp:cNvSpPr/>
      </dsp:nvSpPr>
      <dsp:spPr>
        <a:xfrm>
          <a:off x="0" y="16544"/>
          <a:ext cx="9647345" cy="103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400" b="1" kern="1200">
              <a:latin typeface="Georgia" panose="02040502050405020303" pitchFamily="18" charset="0"/>
            </a:rPr>
            <a:t>Some Harmful Steps to Avoid</a:t>
          </a:r>
          <a:endParaRPr lang="en-NG" sz="4400" kern="1200">
            <a:latin typeface="Georgia" panose="02040502050405020303" pitchFamily="18" charset="0"/>
          </a:endParaRPr>
        </a:p>
      </dsp:txBody>
      <dsp:txXfrm>
        <a:off x="0" y="16544"/>
        <a:ext cx="9647345" cy="1036800"/>
      </dsp:txXfrm>
    </dsp:sp>
    <dsp:sp modelId="{C22F1F07-A5A5-4E67-88C5-2583A1F7DB5B}">
      <dsp:nvSpPr>
        <dsp:cNvPr id="0" name=""/>
        <dsp:cNvSpPr/>
      </dsp:nvSpPr>
      <dsp:spPr>
        <a:xfrm>
          <a:off x="0" y="1053344"/>
          <a:ext cx="9647345" cy="48421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256032" bIns="288036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b="1" kern="1200" baseline="0"/>
            <a:t>Use of chloroquine or other medicines  without prescription</a:t>
          </a:r>
          <a:endParaRPr lang="en-NG" sz="3600" kern="120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b="1" kern="1200" baseline="0"/>
            <a:t>Travelling from state to state</a:t>
          </a:r>
          <a:endParaRPr lang="en-NG" sz="3600" kern="120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b="1" kern="1200" baseline="0"/>
            <a:t>Refusal to stay at home</a:t>
          </a:r>
          <a:endParaRPr lang="en-NG" sz="3600" kern="120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b="1" kern="1200" baseline="0"/>
            <a:t>Receiving fake vaccines</a:t>
          </a:r>
          <a:endParaRPr lang="en-NG" sz="3600" kern="120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b="1" kern="1200" baseline="0"/>
            <a:t>Spreading fake news</a:t>
          </a:r>
          <a:endParaRPr lang="en-NG" sz="3600" kern="120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b="1" kern="1200" baseline="0"/>
            <a:t>Hiding medical history of travel</a:t>
          </a:r>
          <a:endParaRPr lang="en-NG" sz="3600" kern="120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600" b="1" kern="1200" baseline="0"/>
            <a:t>Use of unverified herbal medicines</a:t>
          </a:r>
          <a:endParaRPr lang="en-NG" sz="3600" kern="1200"/>
        </a:p>
      </dsp:txBody>
      <dsp:txXfrm>
        <a:off x="0" y="1053344"/>
        <a:ext cx="9647345" cy="48421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3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0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17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4ADF8-9229-4E8D-92D4-81064EBBCB02}" type="datetimeFigureOut">
              <a:rPr lang="en-NG" smtClean="0"/>
              <a:t>10/29/2020</a:t>
            </a:fld>
            <a:endParaRPr lang="en-N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57AA5-CCE3-420A-A462-7532C9F41C9A}" type="slidenum">
              <a:rPr lang="en-NG" smtClean="0"/>
              <a:t>‹#›</a:t>
            </a:fld>
            <a:endParaRPr lang="en-NG"/>
          </a:p>
        </p:txBody>
      </p:sp>
    </p:spTree>
    <p:extLst>
      <p:ext uri="{BB962C8B-B14F-4D97-AF65-F5344CB8AC3E}">
        <p14:creationId xmlns:p14="http://schemas.microsoft.com/office/powerpoint/2010/main" val="397332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4000" b="1" cap="none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3600" b="1" cap="none" baseline="0">
                <a:solidFill>
                  <a:srgbClr val="002060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BF1C-3557-44A5-AC45-9D6B20D3FC2C}" type="datetime1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7779" y="5682252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196904"/>
            <a:ext cx="811019" cy="503578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fld id="{96CBF40F-42B0-834E-AC0F-7158D224619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802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D7E3-4376-4B99-92BB-C5A07F748C69}" type="datetime1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15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20BD-DE8D-48A9-86D4-E8287AA123B1}" type="datetime1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125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cap="none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60703" y="5743244"/>
            <a:ext cx="3500715" cy="309201"/>
          </a:xfrm>
        </p:spPr>
        <p:txBody>
          <a:bodyPr/>
          <a:lstStyle/>
          <a:p>
            <a:fld id="{AA8939E6-B5CB-4D90-95B1-8C29B8E2ABF8}" type="datetime1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5738433"/>
            <a:ext cx="5938836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770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320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BFC8-C2BA-4E3C-B95B-DCF1066F3914}" type="datetime1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927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3A47-C60D-4767-BCBD-E0663A0B6A4E}" type="datetime1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86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1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1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0E352-0D77-4339-B062-45A37ADD7D52}" type="datetime1">
              <a:rPr lang="en-US" smtClean="0"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422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339A-B5CF-4946-B2DE-CE69A7022790}" type="datetime1">
              <a:rPr lang="en-US" smtClean="0"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99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0141-4B45-485F-AA2C-9459D30679B7}" type="datetime1">
              <a:rPr lang="en-US" smtClean="0"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1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7ADB-2A5B-41C2-81E4-EF5875B06E00}" type="datetime1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689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65325" y="854448"/>
            <a:ext cx="409191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7" y="1495836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08F6095-D7A7-4578-8087-5924B603BF5E}" type="datetime1">
              <a:rPr lang="en-US" smtClean="0"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04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2.JP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9" y="5682252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4E1EA-4D3F-4823-8A60-F2DBD468CBB7}" type="datetime1">
              <a:rPr lang="en-US" smtClean="0"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5682252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560" y="555137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 b="1">
                <a:solidFill>
                  <a:srgbClr val="002060"/>
                </a:solidFill>
              </a:defRPr>
            </a:lvl1pPr>
          </a:lstStyle>
          <a:p>
            <a:fld id="{96CBF40F-42B0-834E-AC0F-7158D224619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43A1DFE-1801-4E43-9D02-347347ABD3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4305" y="158488"/>
            <a:ext cx="597647" cy="64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4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none">
          <a:solidFill>
            <a:srgbClr val="C00000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600" b="1" kern="1200">
          <a:solidFill>
            <a:srgbClr val="002060"/>
          </a:solidFill>
          <a:effectLst/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200" b="1" kern="1200" cap="none" baseline="0">
          <a:solidFill>
            <a:srgbClr val="002060"/>
          </a:solidFill>
          <a:effectLst/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800" b="1" kern="1200">
          <a:solidFill>
            <a:srgbClr val="002060"/>
          </a:solidFill>
          <a:effectLst/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400" b="1" kern="1200" cap="none" baseline="0">
          <a:solidFill>
            <a:srgbClr val="002060"/>
          </a:solidFill>
          <a:effectLst/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b="1" kern="1200">
          <a:solidFill>
            <a:srgbClr val="002060"/>
          </a:solidFill>
          <a:effectLst/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hyperlink" Target="https://twitter.com/NCDCgov/status/1254745270014926855?ref_src=twsrc%5Etfw%7Ctwcamp%5Eembeddedtimeline%7Ctwterm%5Eprofile%3ANCDCgov&amp;ref_url=https%3A%2F%2Fcovid19.ncdc.gov.ng%2F" TargetMode="Externa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hyperlink" Target="https://twitter.com/NCDCgov/status/1254745270014926855?ref_src=twsrc%5Etfw%7Ctwcamp%5Eembeddedtimeline%7Ctwterm%5Eprofile%3ANCDCgov&amp;ref_url=https%3A%2F%2Fcovid19.ncdc.gov.ng%2F" TargetMode="External" /><Relationship Id="rId1" Type="http://schemas.openxmlformats.org/officeDocument/2006/relationships/slideLayout" Target="../slideLayouts/slideLayout4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hyperlink" Target="https://twitter.com/NCDCgov/status/1254745270014926855?ref_src=twsrc%5Etfw%7Ctwcamp%5Eembeddedtimeline%7Ctwterm%5Eprofile%3ANCDCgov&amp;ref_url=https%3A%2F%2Fcovid19.ncdc.gov.ng%2F" TargetMode="External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hyperlink" Target="https://twitter.com/NCDCgov/status/1254745270014926855?ref_src=twsrc%5Etfw%7Ctwcamp%5Eembeddedtimeline%7Ctwterm%5Eprofile%3ANCDCgov&amp;ref_url=https%3A%2F%2Fcovid19.ncdc.gov.ng%2F" TargetMode="External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 /><Relationship Id="rId2" Type="http://schemas.openxmlformats.org/officeDocument/2006/relationships/diagramData" Target="../diagrams/data4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4.xml" /><Relationship Id="rId5" Type="http://schemas.openxmlformats.org/officeDocument/2006/relationships/diagramColors" Target="../diagrams/colors4.xml" /><Relationship Id="rId4" Type="http://schemas.openxmlformats.org/officeDocument/2006/relationships/diagramQuickStyle" Target="../diagrams/quickStyle4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openxmlformats.org/officeDocument/2006/relationships/diagramLayout" Target="../diagrams/layout5.xml" /><Relationship Id="rId7" Type="http://schemas.openxmlformats.org/officeDocument/2006/relationships/hyperlink" Target="https://www.shutterstock.com/search/spreading+disease" TargetMode="External" /><Relationship Id="rId2" Type="http://schemas.openxmlformats.org/officeDocument/2006/relationships/diagramData" Target="../diagrams/data5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5.xml" /><Relationship Id="rId5" Type="http://schemas.openxmlformats.org/officeDocument/2006/relationships/diagramColors" Target="../diagrams/colors5.xml" /><Relationship Id="rId10" Type="http://schemas.openxmlformats.org/officeDocument/2006/relationships/image" Target="../media/image17.png" /><Relationship Id="rId4" Type="http://schemas.openxmlformats.org/officeDocument/2006/relationships/diagramQuickStyle" Target="../diagrams/quickStyle5.xml" /><Relationship Id="rId9" Type="http://schemas.openxmlformats.org/officeDocument/2006/relationships/image" Target="../media/image16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 /><Relationship Id="rId2" Type="http://schemas.openxmlformats.org/officeDocument/2006/relationships/diagramData" Target="../diagrams/data6.xml" /><Relationship Id="rId1" Type="http://schemas.openxmlformats.org/officeDocument/2006/relationships/slideLayout" Target="../slideLayouts/slideLayout7.xml" /><Relationship Id="rId6" Type="http://schemas.microsoft.com/office/2007/relationships/diagramDrawing" Target="../diagrams/drawing6.xml" /><Relationship Id="rId5" Type="http://schemas.openxmlformats.org/officeDocument/2006/relationships/diagramColors" Target="../diagrams/colors6.xml" /><Relationship Id="rId4" Type="http://schemas.openxmlformats.org/officeDocument/2006/relationships/diagramQuickStyle" Target="../diagrams/quickStyle6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9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 /><Relationship Id="rId2" Type="http://schemas.openxmlformats.org/officeDocument/2006/relationships/diagramData" Target="../diagrams/data7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7.xml" /><Relationship Id="rId5" Type="http://schemas.openxmlformats.org/officeDocument/2006/relationships/diagramColors" Target="../diagrams/colors7.xml" /><Relationship Id="rId4" Type="http://schemas.openxmlformats.org/officeDocument/2006/relationships/diagramQuickStyle" Target="../diagrams/quickStyle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5.xml" /><Relationship Id="rId5" Type="http://schemas.openxmlformats.org/officeDocument/2006/relationships/hyperlink" Target="https://www.signsonline.ie/products/please-use-hand-sanitiser" TargetMode="External" /><Relationship Id="rId4" Type="http://schemas.openxmlformats.org/officeDocument/2006/relationships/hyperlink" Target="https://www.livescience.com/57044-science-of-soap.html" TargetMode="Externa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utterstock.com/search/social+distancing" TargetMode="External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4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lse.com.gh/lifestyle/beauty-health/5-right-ways-to-use-nose-masks-for-protection-against-coronavirus-according-to-the/14nz0e3" TargetMode="External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5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fif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was.int/" TargetMode="External" /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8.jp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4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 /><Relationship Id="rId2" Type="http://schemas.openxmlformats.org/officeDocument/2006/relationships/diagramData" Target="../diagrams/data3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3.xml" /><Relationship Id="rId5" Type="http://schemas.openxmlformats.org/officeDocument/2006/relationships/diagramColors" Target="../diagrams/colors3.xml" /><Relationship Id="rId4" Type="http://schemas.openxmlformats.org/officeDocument/2006/relationships/diagramQuickStyle" Target="../diagrams/quickStyle3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52FFB-D40D-433D-AA73-1CE4CE108A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DC05A-B9F8-4F2A-B495-E813EA3BF8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8C1D9-4A10-43F7-94E8-2A2362B9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25C87-DDA3-4D98-A705-241FB907B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BF8BF6-5CE0-4E22-8087-221D68A7E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10" y="53024"/>
            <a:ext cx="2911577" cy="16893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A9C140-FAB2-4A82-AB23-8230510C13A1}"/>
              </a:ext>
            </a:extLst>
          </p:cNvPr>
          <p:cNvSpPr txBox="1"/>
          <p:nvPr/>
        </p:nvSpPr>
        <p:spPr>
          <a:xfrm>
            <a:off x="4180696" y="235974"/>
            <a:ext cx="7058803" cy="13234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15900">
                    <a:schemeClr val="bg1"/>
                  </a:glow>
                </a:effectLst>
                <a:uLnTx/>
                <a:uFillTx/>
                <a:latin typeface="Georgia" panose="02040502050405020303" pitchFamily="18" charset="0"/>
              </a:rPr>
              <a:t>LASU COVID-19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15900">
                    <a:schemeClr val="bg1"/>
                  </a:glow>
                </a:effectLst>
                <a:uLnTx/>
                <a:uFillTx/>
                <a:latin typeface="Georgia" panose="02040502050405020303" pitchFamily="18" charset="0"/>
              </a:rPr>
              <a:t>Public Lecture Series</a:t>
            </a:r>
            <a:endParaRPr kumimoji="0" lang="en-NG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15900">
                  <a:schemeClr val="bg1"/>
                </a:glow>
              </a:effectLst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B74C5-CB49-4C41-9586-F5F828E25C26}"/>
              </a:ext>
            </a:extLst>
          </p:cNvPr>
          <p:cNvSpPr/>
          <p:nvPr/>
        </p:nvSpPr>
        <p:spPr>
          <a:xfrm>
            <a:off x="87384" y="359578"/>
            <a:ext cx="739883" cy="5661485"/>
          </a:xfrm>
          <a:prstGeom prst="rect">
            <a:avLst/>
          </a:prstGeom>
          <a:noFill/>
        </p:spPr>
        <p:txBody>
          <a:bodyPr vert="wordArtVert" wrap="none" lIns="91440" tIns="45720" rIns="91440" bIns="45720">
            <a:spAutoFit/>
          </a:bodyPr>
          <a:lstStyle/>
          <a:p>
            <a:pPr algn="ctr"/>
            <a:r>
              <a:rPr lang="en-US" sz="3200" b="1" cap="none" spc="-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LAGOS STATE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D94EE8-BDE0-4AE3-903B-DD192EFFE4F8}"/>
              </a:ext>
            </a:extLst>
          </p:cNvPr>
          <p:cNvSpPr/>
          <p:nvPr/>
        </p:nvSpPr>
        <p:spPr>
          <a:xfrm>
            <a:off x="11380981" y="935679"/>
            <a:ext cx="722505" cy="5259773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</a:bodyPr>
          <a:lstStyle/>
          <a:p>
            <a:pPr algn="ctr"/>
            <a:r>
              <a:rPr lang="en-US" sz="3100" b="1" cap="none" spc="-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51581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E9727-A4D3-0344-B4CB-BEFC295C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12629"/>
            <a:ext cx="9763432" cy="793890"/>
          </a:xfrm>
        </p:spPr>
        <p:txBody>
          <a:bodyPr>
            <a:noAutofit/>
          </a:bodyPr>
          <a:lstStyle/>
          <a:p>
            <a:r>
              <a:rPr lang="en-GB" sz="4400" b="1" dirty="0">
                <a:effectLst>
                  <a:glow rad="127000">
                    <a:schemeClr val="bg1"/>
                  </a:glow>
                </a:effectLst>
              </a:rPr>
              <a:t>Corona Virus in Nigeria </a:t>
            </a:r>
            <a:r>
              <a:rPr lang="en-GB" sz="2800" b="0">
                <a:effectLst>
                  <a:glow rad="127000">
                    <a:schemeClr val="bg1"/>
                  </a:glow>
                </a:effectLst>
              </a:rPr>
              <a:t>(@ 27</a:t>
            </a:r>
            <a:r>
              <a:rPr lang="en-GB" sz="2800" b="0" baseline="30000">
                <a:effectLst>
                  <a:glow rad="127000">
                    <a:schemeClr val="bg1"/>
                  </a:glow>
                </a:effectLst>
              </a:rPr>
              <a:t>th</a:t>
            </a:r>
            <a:r>
              <a:rPr lang="en-GB" sz="2800" b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GB" sz="2800" b="0" dirty="0">
                <a:effectLst>
                  <a:glow rad="127000">
                    <a:schemeClr val="bg1"/>
                  </a:glow>
                </a:effectLst>
              </a:rPr>
              <a:t>April, 2020)</a:t>
            </a:r>
            <a:endParaRPr lang="en-US" sz="2800" b="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1B7A00-A17B-4B98-94A0-92274FAA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25E18-A346-442F-B6A4-A860A900E7D8}"/>
              </a:ext>
            </a:extLst>
          </p:cNvPr>
          <p:cNvSpPr txBox="1"/>
          <p:nvPr/>
        </p:nvSpPr>
        <p:spPr>
          <a:xfrm>
            <a:off x="1451579" y="6298919"/>
            <a:ext cx="10099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https://twitter.com/NCDCgov/status/1254745270014926855?ref_src=twsrc%5Etfw%7Ctwcamp%5Eembeddedtimeline%7Ctwterm%5Eprofile%3ANCDCgov&amp;ref_url=https%3A%2F%2Fcovid19.ncdc.gov.ng%2F</a:t>
            </a:r>
            <a:endParaRPr lang="en-NG" sz="1400" dirty="0">
              <a:solidFill>
                <a:schemeClr val="bg1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10091A8-FD20-014B-85B9-8E9844D5C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68" y="2016125"/>
            <a:ext cx="6258276" cy="4326756"/>
          </a:xfrm>
        </p:spPr>
      </p:pic>
    </p:spTree>
    <p:extLst>
      <p:ext uri="{BB962C8B-B14F-4D97-AF65-F5344CB8AC3E}">
        <p14:creationId xmlns:p14="http://schemas.microsoft.com/office/powerpoint/2010/main" val="3452185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E9727-A4D3-0344-B4CB-BEFC295C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35" y="232707"/>
            <a:ext cx="10619679" cy="690596"/>
          </a:xfrm>
        </p:spPr>
        <p:txBody>
          <a:bodyPr>
            <a:noAutofit/>
          </a:bodyPr>
          <a:lstStyle/>
          <a:p>
            <a:pPr algn="ctr"/>
            <a:r>
              <a:rPr lang="en-GB" sz="4400" b="1" dirty="0">
                <a:effectLst>
                  <a:glow rad="127000">
                    <a:schemeClr val="bg1"/>
                  </a:glow>
                </a:effectLst>
              </a:rPr>
              <a:t>Corona Virus in Nigeria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(@ 26</a:t>
            </a:r>
            <a:r>
              <a:rPr kumimoji="0" lang="en-GB" sz="2800" b="0" i="0" u="none" strike="noStrike" kern="1200" cap="none" spc="0" normalizeH="0" baseline="3000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th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>
                  <a:glow rad="127000">
                    <a:prstClr val="white"/>
                  </a:glo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 April, 2020)</a:t>
            </a:r>
            <a:endParaRPr lang="en-US" sz="44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F5B5F0-B07B-40B2-9CDD-92BF0ECEF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114915"/>
            <a:ext cx="5117690" cy="3636955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Arial Narrow" panose="020B0606020202030204" pitchFamily="34" charset="0"/>
              </a:rPr>
              <a:t>Samples tested: </a:t>
            </a:r>
            <a:r>
              <a:rPr lang="en-GB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11,426</a:t>
            </a:r>
          </a:p>
          <a:p>
            <a:r>
              <a:rPr lang="en-GB" sz="4000" b="1" dirty="0">
                <a:latin typeface="Arial Narrow" panose="020B0606020202030204" pitchFamily="34" charset="0"/>
              </a:rPr>
              <a:t>Confirmed cases: </a:t>
            </a:r>
            <a:r>
              <a:rPr lang="en-GB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1,273</a:t>
            </a:r>
          </a:p>
          <a:p>
            <a:r>
              <a:rPr lang="en-GB" sz="4000" b="1" dirty="0">
                <a:latin typeface="Arial Narrow" panose="020B0606020202030204" pitchFamily="34" charset="0"/>
              </a:rPr>
              <a:t>States affected: </a:t>
            </a:r>
            <a:r>
              <a:rPr lang="en-GB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33</a:t>
            </a:r>
          </a:p>
          <a:p>
            <a:r>
              <a:rPr lang="en-GB" sz="4000" b="1" dirty="0">
                <a:latin typeface="Arial Narrow" panose="020B0606020202030204" pitchFamily="34" charset="0"/>
              </a:rPr>
              <a:t>Discharged: </a:t>
            </a:r>
            <a:r>
              <a:rPr lang="en-GB" sz="4000" b="1" dirty="0">
                <a:solidFill>
                  <a:srgbClr val="C00000"/>
                </a:solidFill>
                <a:latin typeface="Arial Narrow" panose="020B0606020202030204" pitchFamily="34" charset="0"/>
              </a:rPr>
              <a:t>239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1B7A00-A17B-4B98-94A0-92274FAA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9820" y="6237112"/>
            <a:ext cx="811019" cy="503578"/>
          </a:xfrm>
        </p:spPr>
        <p:txBody>
          <a:bodyPr/>
          <a:lstStyle/>
          <a:p>
            <a:fld id="{96CBF40F-42B0-834E-AC0F-7158D224619E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25E18-A346-442F-B6A4-A860A900E7D8}"/>
              </a:ext>
            </a:extLst>
          </p:cNvPr>
          <p:cNvSpPr txBox="1"/>
          <p:nvPr/>
        </p:nvSpPr>
        <p:spPr>
          <a:xfrm>
            <a:off x="1451579" y="6298919"/>
            <a:ext cx="100998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https://twitter.com/NCDCgov/status/1254745270014926855?ref_src=twsrc%5Etfw%7Ctwcamp%5Eembeddedtimeline%7Ctwterm%5Eprofile%3ANCDCgov&amp;ref_url=https%3A%2F%2Fcovid19.ncdc.gov.ng%2F</a:t>
            </a:r>
            <a:endParaRPr lang="en-NG" sz="1400" dirty="0">
              <a:solidFill>
                <a:schemeClr val="bg1"/>
              </a:solidFill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13B41B13-28C4-45EA-A29A-AA2AC34AC2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12"/>
          <a:stretch/>
        </p:blipFill>
        <p:spPr>
          <a:xfrm>
            <a:off x="5011510" y="943897"/>
            <a:ext cx="6742955" cy="510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33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1B7A00-A17B-4B98-94A0-92274FAA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494D2-F97B-4584-889B-D5118CEFCA60}"/>
              </a:ext>
            </a:extLst>
          </p:cNvPr>
          <p:cNvSpPr txBox="1"/>
          <p:nvPr/>
        </p:nvSpPr>
        <p:spPr>
          <a:xfrm>
            <a:off x="1451579" y="6211669"/>
            <a:ext cx="10099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https://twitter.com/NCDCgov/status/1254745270014926855?ref_src=twsrc%5Etfw%7Ctwcamp%5Eembeddedtimeline%7Ctwterm%5Eprofile%3ANCDCgov&amp;ref_url=https%3A%2F%2Fcovid19.ncdc.gov.ng%2F</a:t>
            </a:r>
            <a:endParaRPr lang="en-NG" dirty="0">
              <a:solidFill>
                <a:schemeClr val="bg1"/>
              </a:solidFill>
            </a:endParaRPr>
          </a:p>
        </p:txBody>
      </p:sp>
      <p:pic>
        <p:nvPicPr>
          <p:cNvPr id="18" name="Content Placeholder 8">
            <a:extLst>
              <a:ext uri="{FF2B5EF4-FFF2-40B4-BE49-F238E27FC236}">
                <a16:creationId xmlns:a16="http://schemas.microsoft.com/office/drawing/2014/main" id="{7A1220C9-99CF-4441-8264-3F783B939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2" b="30790"/>
          <a:stretch/>
        </p:blipFill>
        <p:spPr>
          <a:xfrm>
            <a:off x="162862" y="868912"/>
            <a:ext cx="11866275" cy="380007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3FE50A4-43C5-42D0-8B7D-5F59A47CF67C}"/>
              </a:ext>
            </a:extLst>
          </p:cNvPr>
          <p:cNvSpPr txBox="1">
            <a:spLocks/>
          </p:cNvSpPr>
          <p:nvPr/>
        </p:nvSpPr>
        <p:spPr>
          <a:xfrm>
            <a:off x="530942" y="212263"/>
            <a:ext cx="10648335" cy="7938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none">
                <a:solidFill>
                  <a:srgbClr val="C0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dirty="0">
                <a:effectLst>
                  <a:glow rad="127000">
                    <a:schemeClr val="bg1"/>
                  </a:glow>
                </a:effectLst>
              </a:rPr>
              <a:t>Corona Virus in Nigeria </a:t>
            </a:r>
            <a:r>
              <a:rPr lang="en-GB" sz="2800" dirty="0">
                <a:effectLst>
                  <a:glow rad="127000">
                    <a:schemeClr val="bg1"/>
                  </a:glow>
                </a:effectLst>
              </a:rPr>
              <a:t>(@ 26</a:t>
            </a:r>
            <a:r>
              <a:rPr lang="en-GB" sz="2800" baseline="30000" dirty="0">
                <a:effectLst>
                  <a:glow rad="127000">
                    <a:schemeClr val="bg1"/>
                  </a:glow>
                </a:effectLst>
              </a:rPr>
              <a:t>th</a:t>
            </a:r>
            <a:r>
              <a:rPr lang="en-GB" sz="2800" dirty="0">
                <a:effectLst>
                  <a:glow rad="127000">
                    <a:schemeClr val="bg1"/>
                  </a:glow>
                </a:effectLst>
              </a:rPr>
              <a:t> April, 2020)</a:t>
            </a:r>
            <a:endParaRPr lang="en-US" sz="28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E512B7-FBE0-42D5-9AC3-917B85EB6F34}"/>
              </a:ext>
            </a:extLst>
          </p:cNvPr>
          <p:cNvSpPr txBox="1"/>
          <p:nvPr/>
        </p:nvSpPr>
        <p:spPr>
          <a:xfrm>
            <a:off x="1666568" y="4900900"/>
            <a:ext cx="95127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latin typeface="Arial Narrow" panose="020B0606020202030204" pitchFamily="34" charset="0"/>
              </a:rPr>
              <a:t>Deaths </a:t>
            </a:r>
            <a:r>
              <a:rPr lang="en-GB" sz="4800" b="1" dirty="0">
                <a:solidFill>
                  <a:srgbClr val="C00000"/>
                </a:solidFill>
                <a:latin typeface="Arial Narrow" panose="020B0606020202030204" pitchFamily="34" charset="0"/>
              </a:rPr>
              <a:t>40 (3% case fatality rate)</a:t>
            </a:r>
          </a:p>
        </p:txBody>
      </p:sp>
    </p:spTree>
    <p:extLst>
      <p:ext uri="{BB962C8B-B14F-4D97-AF65-F5344CB8AC3E}">
        <p14:creationId xmlns:p14="http://schemas.microsoft.com/office/powerpoint/2010/main" val="1825545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1B7A00-A17B-4B98-94A0-92274FAA7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494D2-F97B-4584-889B-D5118CEFCA60}"/>
              </a:ext>
            </a:extLst>
          </p:cNvPr>
          <p:cNvSpPr txBox="1"/>
          <p:nvPr/>
        </p:nvSpPr>
        <p:spPr>
          <a:xfrm>
            <a:off x="1451579" y="6211669"/>
            <a:ext cx="10099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https://twitter.com/NCDCgov/status/1254745270014926855?ref_src=twsrc%5Etfw%7Ctwcamp%5Eembeddedtimeline%7Ctwterm%5Eprofile%3ANCDCgov&amp;ref_url=https%3A%2F%2Fcovid19.ncdc.gov.ng%2F</a:t>
            </a:r>
            <a:endParaRPr lang="en-NG" dirty="0">
              <a:solidFill>
                <a:schemeClr val="bg1"/>
              </a:solidFill>
            </a:endParaRP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32D4D34B-667E-4567-9B2F-5ADB6A89B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01"/>
          <a:stretch/>
        </p:blipFill>
        <p:spPr>
          <a:xfrm>
            <a:off x="1731875" y="803044"/>
            <a:ext cx="10460125" cy="52263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3133299-1471-49A4-A122-563D6C4DE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77" y="96101"/>
            <a:ext cx="10849477" cy="706943"/>
          </a:xfrm>
        </p:spPr>
        <p:txBody>
          <a:bodyPr>
            <a:noAutofit/>
          </a:bodyPr>
          <a:lstStyle/>
          <a:p>
            <a:pPr algn="ctr"/>
            <a:r>
              <a:rPr lang="en-GB" sz="4400" b="1" dirty="0">
                <a:effectLst>
                  <a:glow rad="127000">
                    <a:schemeClr val="bg1"/>
                  </a:glow>
                </a:effectLst>
              </a:rPr>
              <a:t>Corona Virus in Nigeria</a:t>
            </a:r>
            <a:r>
              <a:rPr lang="en-GB" sz="2800" b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ea typeface="+mn-ea"/>
                <a:cs typeface="+mn-cs"/>
              </a:rPr>
              <a:t> </a:t>
            </a:r>
            <a:r>
              <a:rPr lang="en-GB" sz="2800" b="0" dirty="0">
                <a:effectLst>
                  <a:glow rad="127000">
                    <a:prstClr val="white"/>
                  </a:glow>
                </a:effectLst>
                <a:ea typeface="+mn-ea"/>
                <a:cs typeface="+mn-cs"/>
              </a:rPr>
              <a:t>(@ 26</a:t>
            </a:r>
            <a:r>
              <a:rPr lang="en-GB" sz="2800" b="0" baseline="30000" dirty="0">
                <a:effectLst>
                  <a:glow rad="127000">
                    <a:prstClr val="white"/>
                  </a:glow>
                </a:effectLst>
                <a:ea typeface="+mn-ea"/>
                <a:cs typeface="+mn-cs"/>
              </a:rPr>
              <a:t>th</a:t>
            </a:r>
            <a:r>
              <a:rPr lang="en-GB" sz="2800" b="0" dirty="0">
                <a:effectLst>
                  <a:glow rad="127000">
                    <a:prstClr val="white"/>
                  </a:glow>
                </a:effectLst>
                <a:ea typeface="+mn-ea"/>
                <a:cs typeface="+mn-cs"/>
              </a:rPr>
              <a:t> April, 2020)</a:t>
            </a:r>
            <a:endParaRPr lang="en-US" sz="44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9A56C4-287C-4D4A-BD7D-E1A157990A3F}"/>
              </a:ext>
            </a:extLst>
          </p:cNvPr>
          <p:cNvSpPr txBox="1"/>
          <p:nvPr/>
        </p:nvSpPr>
        <p:spPr>
          <a:xfrm>
            <a:off x="206477" y="4644400"/>
            <a:ext cx="5324168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b="1" dirty="0">
                <a:latin typeface="Arial Narrow" panose="020B0606020202030204" pitchFamily="34" charset="0"/>
              </a:rPr>
              <a:t>Age affected most: </a:t>
            </a:r>
            <a:r>
              <a:rPr lang="en-GB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31-40 (21%)</a:t>
            </a:r>
          </a:p>
          <a:p>
            <a:r>
              <a:rPr lang="en-GB" sz="3200" b="1">
                <a:solidFill>
                  <a:srgbClr val="006600"/>
                </a:solidFill>
                <a:latin typeface="Arial Narrow" panose="020B0606020202030204" pitchFamily="34" charset="0"/>
              </a:rPr>
              <a:t>Males</a:t>
            </a:r>
            <a:r>
              <a:rPr lang="en-GB" sz="3200" b="1">
                <a:latin typeface="Arial Narrow" panose="020B0606020202030204" pitchFamily="34" charset="0"/>
              </a:rPr>
              <a:t> 840 (66%)</a:t>
            </a:r>
            <a:endParaRPr lang="en-GB" sz="3200" b="1" dirty="0">
              <a:latin typeface="Arial Narrow" panose="020B0606020202030204" pitchFamily="34" charset="0"/>
            </a:endParaRPr>
          </a:p>
          <a:p>
            <a:r>
              <a:rPr lang="en-GB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Female</a:t>
            </a:r>
            <a:r>
              <a:rPr lang="en-GB" sz="3200" b="1">
                <a:latin typeface="Arial Narrow" panose="020B0606020202030204" pitchFamily="34" charset="0"/>
              </a:rPr>
              <a:t> 433 (34%)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55AC14-2633-4862-ADF1-FAD4D146DFBE}"/>
              </a:ext>
            </a:extLst>
          </p:cNvPr>
          <p:cNvCxnSpPr>
            <a:cxnSpLocks/>
          </p:cNvCxnSpPr>
          <p:nvPr/>
        </p:nvCxnSpPr>
        <p:spPr>
          <a:xfrm flipV="1">
            <a:off x="2935379" y="2728452"/>
            <a:ext cx="4512556" cy="207595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91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CE54-9AAC-BA47-B3B2-06B3B92BC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b="1" dirty="0">
                <a:effectLst>
                  <a:glow rad="165100">
                    <a:schemeClr val="bg1"/>
                  </a:glow>
                </a:effectLst>
              </a:rPr>
              <a:t>Nigerian Details</a:t>
            </a:r>
            <a:endParaRPr lang="en-US" sz="4800" b="1" dirty="0">
              <a:effectLst>
                <a:glow rad="165100">
                  <a:schemeClr val="bg1"/>
                </a:glow>
              </a:effectLst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1092069-2E94-4BE3-8CDF-4010C814A6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72054"/>
              </p:ext>
            </p:extLst>
          </p:nvPr>
        </p:nvGraphicFramePr>
        <p:xfrm>
          <a:off x="1451579" y="2000475"/>
          <a:ext cx="10099861" cy="4149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475AB-4094-4F2D-A40C-2C7EB3D1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8449" y="6164826"/>
            <a:ext cx="811019" cy="503578"/>
          </a:xfrm>
        </p:spPr>
        <p:txBody>
          <a:bodyPr/>
          <a:lstStyle/>
          <a:p>
            <a:fld id="{96CBF40F-42B0-834E-AC0F-7158D224619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91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6595A10-0EC7-43E4-AFEF-0910997A1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56595A10-0EC7-43E4-AFEF-0910997A1D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4CAEA8E-CB30-44CF-809C-C4FA03611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dgm id="{04CAEA8E-CB30-44CF-809C-C4FA03611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74EAF0-8926-4976-BF23-4A29658CB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3274EAF0-8926-4976-BF23-4A29658CBB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F283B4-0C7D-4872-892A-4B4AAE877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FAF283B4-0C7D-4872-892A-4B4AAE877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DAD706-999E-43D5-B3FF-B55E67DCD2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55DAD706-999E-43D5-B3FF-B55E67DCD2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C7C6F0C-E876-4DD7-A37C-8397A1AA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4C7C6F0C-E876-4DD7-A37C-8397A1AAA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4A7E8-3879-CE42-82FB-88A8DC9FE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Corona virus in Lagos State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76C94F9-3F40-434A-AFD5-5D9F028F1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52" y="2016125"/>
            <a:ext cx="5519420" cy="34496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73A40-6850-CD41-A785-209BEEC6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83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F1C91-DE67-2148-B657-D7F62F80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is the Virus Spread?</a:t>
            </a:r>
            <a:endParaRPr lang="en-US" b="1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5BF9A97-E7B1-4D36-B277-A98ABBA3AD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5615360"/>
              </p:ext>
            </p:extLst>
          </p:nvPr>
        </p:nvGraphicFramePr>
        <p:xfrm>
          <a:off x="471948" y="2015732"/>
          <a:ext cx="11444749" cy="4037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33EEC-049C-444A-85EC-5F74A3F1E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49E9A3-1F7A-4BC4-A21F-6172419A3C37}"/>
              </a:ext>
            </a:extLst>
          </p:cNvPr>
          <p:cNvSpPr txBox="1"/>
          <p:nvPr/>
        </p:nvSpPr>
        <p:spPr>
          <a:xfrm>
            <a:off x="3908323" y="6378366"/>
            <a:ext cx="6105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https://www.shutterstock.com/search/spreading+disease</a:t>
            </a:r>
            <a:endParaRPr lang="en-NG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062F5-3288-4C2D-A2FE-D19A41A07B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2772" y="110302"/>
            <a:ext cx="2022082" cy="2089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38EE17-7257-4155-93F5-FB2C3E4E2E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2431" y="4271979"/>
            <a:ext cx="3319569" cy="1781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F73A09-85D6-4122-A97E-C18A5E30E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1" y="2547971"/>
            <a:ext cx="1785243" cy="129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9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7A8FFD-810D-4360-86D2-8519599C8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AF7A8FFD-810D-4360-86D2-8519599C8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8EE3177-3DE0-4140-8C2A-2FA2E29D99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98EE3177-3DE0-4140-8C2A-2FA2E29D99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19EA427-365A-4FC5-A019-09517B295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A19EA427-365A-4FC5-A019-09517B295A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8ED472-5823-40DD-93AC-3A82BAF37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BE8ED472-5823-40DD-93AC-3A82BAF375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A3395-C54E-44FC-BCED-7CE437DC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059D976-F021-4550-84CF-E178E58B238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32347463"/>
              </p:ext>
            </p:extLst>
          </p:nvPr>
        </p:nvGraphicFramePr>
        <p:xfrm>
          <a:off x="294968" y="1"/>
          <a:ext cx="11897033" cy="672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829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ECE6A7-03E0-4BFB-B62A-B0F4C044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>
                                            <p:graphicEl>
                                              <a:dgm id="{93ECE6A7-03E0-4BFB-B62A-B0F4C044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>
                                            <p:graphicEl>
                                              <a:dgm id="{93ECE6A7-03E0-4BFB-B62A-B0F4C044F3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>
                                            <p:graphicEl>
                                              <a:dgm id="{93ECE6A7-03E0-4BFB-B62A-B0F4C044F3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8FC586D-1029-4FF9-9F25-D8F824102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>
                                            <p:graphicEl>
                                              <a:dgm id="{F8FC586D-1029-4FF9-9F25-D8F824102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>
                                            <p:graphicEl>
                                              <a:dgm id="{F8FC586D-1029-4FF9-9F25-D8F824102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>
                                            <p:graphicEl>
                                              <a:dgm id="{F8FC586D-1029-4FF9-9F25-D8F824102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699E189-C8BF-4759-A17F-AF25E2F1C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>
                                            <p:graphicEl>
                                              <a:dgm id="{C699E189-C8BF-4759-A17F-AF25E2F1C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>
                                            <p:graphicEl>
                                              <a:dgm id="{C699E189-C8BF-4759-A17F-AF25E2F1C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">
                                            <p:graphicEl>
                                              <a:dgm id="{C699E189-C8BF-4759-A17F-AF25E2F1C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9B228E-31AB-453A-A2D9-9D1420C48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">
                                            <p:graphicEl>
                                              <a:dgm id="{DB9B228E-31AB-453A-A2D9-9D1420C48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>
                                            <p:graphicEl>
                                              <a:dgm id="{DB9B228E-31AB-453A-A2D9-9D1420C482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>
                                            <p:graphicEl>
                                              <a:dgm id="{DB9B228E-31AB-453A-A2D9-9D1420C482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5E38AA-DF8B-441D-91FB-3734172D7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">
                                            <p:graphicEl>
                                              <a:dgm id="{DE5E38AA-DF8B-441D-91FB-3734172D7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">
                                            <p:graphicEl>
                                              <a:dgm id="{DE5E38AA-DF8B-441D-91FB-3734172D7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">
                                            <p:graphicEl>
                                              <a:dgm id="{DE5E38AA-DF8B-441D-91FB-3734172D7E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1CA879E-C8DA-4D9B-9D77-6474F3CFA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>
                                            <p:graphicEl>
                                              <a:dgm id="{91CA879E-C8DA-4D9B-9D77-6474F3CFA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>
                                            <p:graphicEl>
                                              <a:dgm id="{91CA879E-C8DA-4D9B-9D77-6474F3CFA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>
                                            <p:graphicEl>
                                              <a:dgm id="{91CA879E-C8DA-4D9B-9D77-6474F3CFAF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362270-603C-4E2C-B293-A9CE0E8F9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>
                                            <p:graphicEl>
                                              <a:dgm id="{23362270-603C-4E2C-B293-A9CE0E8F9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>
                                            <p:graphicEl>
                                              <a:dgm id="{23362270-603C-4E2C-B293-A9CE0E8F9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">
                                            <p:graphicEl>
                                              <a:dgm id="{23362270-603C-4E2C-B293-A9CE0E8F98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5E9F40-BF60-4B32-864F-B8DC79D30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">
                                            <p:graphicEl>
                                              <a:dgm id="{5D5E9F40-BF60-4B32-864F-B8DC79D30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">
                                            <p:graphicEl>
                                              <a:dgm id="{5D5E9F40-BF60-4B32-864F-B8DC79D30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">
                                            <p:graphicEl>
                                              <a:dgm id="{5D5E9F40-BF60-4B32-864F-B8DC79D305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BD8642-6078-4377-908C-49D83D4F8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">
                                            <p:graphicEl>
                                              <a:dgm id="{06BD8642-6078-4377-908C-49D83D4F8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">
                                            <p:graphicEl>
                                              <a:dgm id="{06BD8642-6078-4377-908C-49D83D4F8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">
                                            <p:graphicEl>
                                              <a:dgm id="{06BD8642-6078-4377-908C-49D83D4F8D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4AD807-7878-49B5-AD80-556A17B63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">
                                            <p:graphicEl>
                                              <a:dgm id="{C74AD807-7878-49B5-AD80-556A17B63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">
                                            <p:graphicEl>
                                              <a:dgm id="{C74AD807-7878-49B5-AD80-556A17B631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">
                                            <p:graphicEl>
                                              <a:dgm id="{C74AD807-7878-49B5-AD80-556A17B631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CAEC0AD-E8E1-416D-AA26-92A2E02DC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">
                                            <p:graphicEl>
                                              <a:dgm id="{7CAEC0AD-E8E1-416D-AA26-92A2E02DC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">
                                            <p:graphicEl>
                                              <a:dgm id="{7CAEC0AD-E8E1-416D-AA26-92A2E02DC7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>
                                            <p:graphicEl>
                                              <a:dgm id="{7CAEC0AD-E8E1-416D-AA26-92A2E02DC7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D65F00-A1A2-458D-82A0-6A7DDE93D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">
                                            <p:graphicEl>
                                              <a:dgm id="{3FD65F00-A1A2-458D-82A0-6A7DDE93D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">
                                            <p:graphicEl>
                                              <a:dgm id="{3FD65F00-A1A2-458D-82A0-6A7DDE93D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>
                                            <p:graphicEl>
                                              <a:dgm id="{3FD65F00-A1A2-458D-82A0-6A7DDE93D2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043482-3C24-4FFC-B997-A008F981E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">
                                            <p:graphicEl>
                                              <a:dgm id="{E2043482-3C24-4FFC-B997-A008F981E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">
                                            <p:graphicEl>
                                              <a:dgm id="{E2043482-3C24-4FFC-B997-A008F981E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5">
                                            <p:graphicEl>
                                              <a:dgm id="{E2043482-3C24-4FFC-B997-A008F981E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25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DF7E4AE-A002-4B24-8AA4-F77A97DBB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5">
                                            <p:graphicEl>
                                              <a:dgm id="{CDF7E4AE-A002-4B24-8AA4-F77A97DBB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5">
                                            <p:graphicEl>
                                              <a:dgm id="{CDF7E4AE-A002-4B24-8AA4-F77A97DBB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5">
                                            <p:graphicEl>
                                              <a:dgm id="{CDF7E4AE-A002-4B24-8AA4-F77A97DBB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9ED546-2962-4C54-9345-4DC72D750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5">
                                            <p:graphicEl>
                                              <a:dgm id="{A09ED546-2962-4C54-9345-4DC72D750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">
                                            <p:graphicEl>
                                              <a:dgm id="{A09ED546-2962-4C54-9345-4DC72D7507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5">
                                            <p:graphicEl>
                                              <a:dgm id="{A09ED546-2962-4C54-9345-4DC72D7507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11E3D-7A59-6047-8511-E8CA39864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b="1">
                <a:solidFill>
                  <a:srgbClr val="303030"/>
                </a:solidFill>
              </a:rPr>
              <a:t>All fever and cough  may not be due to harmless corona virus</a:t>
            </a:r>
            <a:br>
              <a:rPr lang="en-US" sz="4000" b="1">
                <a:solidFill>
                  <a:srgbClr val="303030"/>
                </a:solidFill>
              </a:rPr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7FBF8-C21B-E442-B5FC-689DDD3D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E90DCFCC-B515-7741-AB21-686A9BEA5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30"/>
          <a:stretch/>
        </p:blipFill>
        <p:spPr>
          <a:xfrm>
            <a:off x="2921000" y="2016124"/>
            <a:ext cx="5730968" cy="412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69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2F14-9273-1649-8977-8C6270896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Is there any Definitive Treatment?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483E3-D141-2C4F-ABE5-807F001DF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1" y="1853754"/>
            <a:ext cx="10840064" cy="4199727"/>
          </a:xfrm>
        </p:spPr>
        <p:txBody>
          <a:bodyPr>
            <a:normAutofit fontScale="92500" lnSpcReduction="20000"/>
          </a:bodyPr>
          <a:lstStyle/>
          <a:p>
            <a:r>
              <a:rPr lang="en-GB" sz="3200" b="1" dirty="0"/>
              <a:t>None </a:t>
            </a:r>
          </a:p>
          <a:p>
            <a:r>
              <a:rPr lang="en-GB" sz="3200" b="1" dirty="0"/>
              <a:t>No drugs yet</a:t>
            </a:r>
          </a:p>
          <a:p>
            <a:r>
              <a:rPr lang="en-GB" sz="3200" b="1" dirty="0"/>
              <a:t>No vaccines</a:t>
            </a:r>
          </a:p>
          <a:p>
            <a:r>
              <a:rPr lang="en-GB" sz="3200" b="1" dirty="0"/>
              <a:t>Supportive treatment</a:t>
            </a:r>
          </a:p>
          <a:p>
            <a:r>
              <a:rPr lang="en-GB" sz="3200" b="1" dirty="0"/>
              <a:t>Rehydration</a:t>
            </a:r>
          </a:p>
          <a:p>
            <a:r>
              <a:rPr lang="en-GB" sz="3200" b="1" dirty="0"/>
              <a:t>Medicines for fever</a:t>
            </a:r>
          </a:p>
          <a:p>
            <a:r>
              <a:rPr lang="en-GB" sz="3200" b="1" dirty="0"/>
              <a:t>Medicines to prevent secondary bacterial infection</a:t>
            </a:r>
            <a:endParaRPr lang="en-US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81D1-3F1C-4838-8872-458FA0480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2573" y="6354422"/>
            <a:ext cx="811019" cy="503578"/>
          </a:xfrm>
        </p:spPr>
        <p:txBody>
          <a:bodyPr/>
          <a:lstStyle/>
          <a:p>
            <a:fld id="{96CBF40F-42B0-834E-AC0F-7158D224619E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D34A4BA-2358-4EBE-BEDB-C9132ACAC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8097" y="2162831"/>
            <a:ext cx="3022173" cy="25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636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D9E96C2-4158-43FB-A20C-D38A536EA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39" y="1150882"/>
            <a:ext cx="7374193" cy="199052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b="1" dirty="0"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Georgia" panose="02040502050405020303" pitchFamily="18" charset="0"/>
              </a:rPr>
              <a:t>Chairman</a:t>
            </a:r>
            <a:br>
              <a:rPr lang="en-GB" sz="3200" b="1" dirty="0">
                <a:effectLst>
                  <a:glow rad="190500">
                    <a:schemeClr val="bg1"/>
                  </a:glow>
                </a:effectLst>
                <a:latin typeface="Georgia" panose="02040502050405020303" pitchFamily="18" charset="0"/>
              </a:rPr>
            </a:br>
            <a:r>
              <a:rPr lang="en-GB" sz="3200" b="1" dirty="0">
                <a:effectLst>
                  <a:glow rad="190500">
                    <a:schemeClr val="bg1"/>
                  </a:glow>
                </a:effectLst>
                <a:latin typeface="Georgia" panose="02040502050405020303" pitchFamily="18" charset="0"/>
              </a:rPr>
              <a:t>Professor Olanrewaju A. FAGBOHUN </a:t>
            </a:r>
            <a:r>
              <a:rPr lang="en-GB" sz="2200" b="1" dirty="0">
                <a:effectLst>
                  <a:glow rad="190500">
                    <a:schemeClr val="bg1"/>
                  </a:glow>
                </a:effectLst>
                <a:latin typeface="Georgia" panose="02040502050405020303" pitchFamily="18" charset="0"/>
              </a:rPr>
              <a:t>PhD, SAN</a:t>
            </a:r>
            <a:br>
              <a:rPr lang="en-GB" dirty="0">
                <a:effectLst>
                  <a:glow rad="190500">
                    <a:schemeClr val="bg1"/>
                  </a:glow>
                </a:effectLst>
                <a:latin typeface="Georgia" panose="02040502050405020303" pitchFamily="18" charset="0"/>
              </a:rPr>
            </a:br>
            <a:r>
              <a:rPr lang="en-US" sz="2200" dirty="0">
                <a:effectLst>
                  <a:glow rad="190500">
                    <a:schemeClr val="bg1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National Productivity Merit Award </a:t>
            </a:r>
            <a:r>
              <a:rPr lang="en-US" sz="2000" dirty="0">
                <a:effectLst>
                  <a:glow rad="190500">
                    <a:schemeClr val="bg1"/>
                  </a:glow>
                </a:effectLst>
                <a:latin typeface="Georgia" panose="02040502050405020303" pitchFamily="18" charset="0"/>
                <a:ea typeface="Calibri" panose="020F0502020204030204" pitchFamily="34" charset="0"/>
              </a:rPr>
              <a:t>Winner, 2019</a:t>
            </a:r>
            <a:endParaRPr lang="en-NG" sz="2000" dirty="0">
              <a:effectLst>
                <a:glow rad="190500">
                  <a:schemeClr val="bg1"/>
                </a:glow>
              </a:effectLst>
              <a:latin typeface="Georgia" panose="02040502050405020303" pitchFamily="18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D4D391-B31C-4B57-B414-CB4241158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47720" y="3141406"/>
            <a:ext cx="5352732" cy="15485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b="1" dirty="0"/>
              <a:t>Vice Chancellor</a:t>
            </a:r>
            <a:br>
              <a:rPr lang="en-GB" sz="3200" b="1" dirty="0"/>
            </a:br>
            <a:r>
              <a:rPr lang="en-GB" sz="3200" b="1" dirty="0"/>
              <a:t>Lagos State University</a:t>
            </a:r>
            <a:endParaRPr lang="en-US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A7D36-032C-424B-96FE-64A5DF0F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103239" y="6194618"/>
            <a:ext cx="737419" cy="545395"/>
          </a:xfrm>
        </p:spPr>
        <p:txBody>
          <a:bodyPr/>
          <a:lstStyle/>
          <a:p>
            <a:pPr algn="ctr"/>
            <a:fld id="{96CBF40F-42B0-834E-AC0F-7158D224619E}" type="slidenum">
              <a:rPr lang="en-US" b="1" smtClean="0">
                <a:solidFill>
                  <a:schemeClr val="tx1"/>
                </a:solidFill>
              </a:rPr>
              <a:pPr algn="ctr"/>
              <a:t>2</a:t>
            </a:fld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01983FFF-7F7D-490C-B7A8-770CA06A61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r="6651"/>
          <a:stretch/>
        </p:blipFill>
        <p:spPr>
          <a:xfrm>
            <a:off x="7779116" y="990791"/>
            <a:ext cx="3520374" cy="4876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2EB382-0BA9-41B9-8DAF-BBE1B573E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34786" y="3718732"/>
            <a:ext cx="2866453" cy="18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F5918-190A-2D46-9A14-198175F6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36506"/>
            <a:ext cx="9603275" cy="1049235"/>
          </a:xfrm>
        </p:spPr>
        <p:txBody>
          <a:bodyPr>
            <a:noAutofit/>
          </a:bodyPr>
          <a:lstStyle/>
          <a:p>
            <a:r>
              <a:rPr lang="en-GB" b="1" dirty="0">
                <a:latin typeface="Georgia" panose="02040502050405020303" pitchFamily="18" charset="0"/>
              </a:rPr>
              <a:t>Corona Infection:  </a:t>
            </a:r>
            <a:br>
              <a:rPr lang="en-GB" b="1" dirty="0">
                <a:latin typeface="Georgia" panose="02040502050405020303" pitchFamily="18" charset="0"/>
              </a:rPr>
            </a:br>
            <a:r>
              <a:rPr lang="en-GB" b="1" dirty="0">
                <a:solidFill>
                  <a:srgbClr val="002060"/>
                </a:solidFill>
                <a:latin typeface="Georgia" panose="02040502050405020303" pitchFamily="18" charset="0"/>
              </a:rPr>
              <a:t>What you should know…</a:t>
            </a:r>
            <a:endParaRPr lang="en-US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08B6C-A753-4846-89B2-21EDAAE84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9603275" cy="4199727"/>
          </a:xfrm>
        </p:spPr>
        <p:txBody>
          <a:bodyPr>
            <a:normAutofit fontScale="85000" lnSpcReduction="10000"/>
          </a:bodyPr>
          <a:lstStyle/>
          <a:p>
            <a:r>
              <a:rPr lang="en-GB" sz="3600" b="1" dirty="0"/>
              <a:t>Many people will not develop symptoms</a:t>
            </a:r>
          </a:p>
          <a:p>
            <a:r>
              <a:rPr lang="en-GB" sz="3600" b="1"/>
              <a:t>Only a small number will become acutely ill needing care</a:t>
            </a:r>
          </a:p>
          <a:p>
            <a:r>
              <a:rPr lang="en-GB" sz="3600" b="1"/>
              <a:t>Most of those ill will recover</a:t>
            </a:r>
          </a:p>
          <a:p>
            <a:r>
              <a:rPr lang="en-GB" sz="3600" b="1"/>
              <a:t>Problems </a:t>
            </a:r>
            <a:r>
              <a:rPr lang="en-GB" sz="3600" b="1" dirty="0"/>
              <a:t>are worse in elderly and those with underlying medical problems such as diabetes</a:t>
            </a:r>
          </a:p>
          <a:p>
            <a:r>
              <a:rPr lang="en-GB" sz="3600" b="1" dirty="0"/>
              <a:t>It is not a death sentence</a:t>
            </a:r>
            <a:endParaRPr lang="en-US" sz="36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1255B-AAC5-4DA7-871E-C04CC68B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7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7A76EF3-AF25-43BD-8443-CA900810A1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83946"/>
              </p:ext>
            </p:extLst>
          </p:nvPr>
        </p:nvGraphicFramePr>
        <p:xfrm>
          <a:off x="1561938" y="315309"/>
          <a:ext cx="9647345" cy="5912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FFBD8-2810-40D7-B635-46D34B281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01AD96-A39F-490E-8F1C-F95DE02637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3501AD96-A39F-490E-8F1C-F95DE02637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2F1F07-A5A5-4E67-88C5-2583A1F7DB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C22F1F07-A5A5-4E67-88C5-2583A1F7DB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14756-65F6-0E42-82C8-20680E73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Flattening the curve in Lagos State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E193DDB-69DE-884A-A786-893BF2A57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79" y="2016125"/>
            <a:ext cx="7697610" cy="34496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E9039-D4E8-6840-88CC-5A0393FCC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19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BF4F-EC76-FA4F-8E9E-A00FAA84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b="1" dirty="0">
                <a:latin typeface="Georgia" panose="02040502050405020303" pitchFamily="18" charset="0"/>
              </a:rPr>
              <a:t>Prevention</a:t>
            </a:r>
            <a:endParaRPr lang="en-US" sz="5400" b="1" dirty="0">
              <a:latin typeface="Georgia" panose="02040502050405020303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89B70-72C7-46D0-A1ED-C1E8636A4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015" y="1860481"/>
            <a:ext cx="5751328" cy="961010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Georgia" panose="02040502050405020303" pitchFamily="18" charset="0"/>
              </a:rPr>
              <a:t>Wash hands with soap under running water for 20 seconds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EFA28B9-7E9A-4622-8A2E-DF907643C4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28966" y="2824163"/>
            <a:ext cx="4292093" cy="322897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76E5CE-5E72-4802-87E0-818FFB574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2361" y="1860483"/>
            <a:ext cx="5438623" cy="964758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Use of Alcohol–based Hand Sanitizers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394872D-A30F-49D8-87F3-350438ACBEB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515225" y="2820988"/>
            <a:ext cx="3232150" cy="32321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21133-16FB-4FFB-AA02-EA7309C0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1015" y="6257920"/>
            <a:ext cx="811019" cy="503578"/>
          </a:xfrm>
        </p:spPr>
        <p:txBody>
          <a:bodyPr/>
          <a:lstStyle/>
          <a:p>
            <a:fld id="{96CBF40F-42B0-834E-AC0F-7158D224619E}" type="slidenum">
              <a:rPr lang="en-US" smtClean="0"/>
              <a:t>23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D6030-DF6F-4ED9-9BA9-9FB464231FED}"/>
              </a:ext>
            </a:extLst>
          </p:cNvPr>
          <p:cNvSpPr txBox="1"/>
          <p:nvPr/>
        </p:nvSpPr>
        <p:spPr>
          <a:xfrm>
            <a:off x="1152034" y="6186683"/>
            <a:ext cx="54386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https://www.livescience.com/57044-science-of-soap.html</a:t>
            </a:r>
            <a:endParaRPr lang="en-NG" sz="1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DD15C7-C976-4CBB-A474-8BC0974B055E}"/>
              </a:ext>
            </a:extLst>
          </p:cNvPr>
          <p:cNvSpPr txBox="1"/>
          <p:nvPr/>
        </p:nvSpPr>
        <p:spPr>
          <a:xfrm>
            <a:off x="6251021" y="6257920"/>
            <a:ext cx="61091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https://www.signsonline.ie/products/please-use-hand-sanitiser</a:t>
            </a:r>
            <a:endParaRPr lang="en-NG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2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BF4F-EC76-FA4F-8E9E-A00FAA84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Prevention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5DA3C-4917-4658-A63B-944FC14E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97" y="1411844"/>
            <a:ext cx="5155324" cy="1056319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  <a:latin typeface="Georgia" panose="02040502050405020303" pitchFamily="18" charset="0"/>
              </a:rPr>
              <a:t>Social Distancing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6B26A1-49C2-4A94-91D7-58358D7DE7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34487" y="2554756"/>
            <a:ext cx="4170740" cy="359325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F7EB5D-61C3-4B74-B4C0-C9D2CD2439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700" y="1617378"/>
            <a:ext cx="5155324" cy="850785"/>
          </a:xfrm>
        </p:spPr>
        <p:txBody>
          <a:bodyPr>
            <a:normAutofit fontScale="85000" lnSpcReduction="10000"/>
          </a:bodyPr>
          <a:lstStyle/>
          <a:p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Avoid Large Crowds</a:t>
            </a:r>
            <a:endParaRPr lang="en-NG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21133-16FB-4FFB-AA02-EA7309C0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7971" y="6346663"/>
            <a:ext cx="811019" cy="503578"/>
          </a:xfrm>
        </p:spPr>
        <p:txBody>
          <a:bodyPr/>
          <a:lstStyle/>
          <a:p>
            <a:fld id="{96CBF40F-42B0-834E-AC0F-7158D224619E}" type="slidenum">
              <a:rPr lang="en-US" smtClean="0"/>
              <a:t>24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34F3AF-2744-401A-800B-A926C908BE79}"/>
              </a:ext>
            </a:extLst>
          </p:cNvPr>
          <p:cNvSpPr txBox="1"/>
          <p:nvPr/>
        </p:nvSpPr>
        <p:spPr>
          <a:xfrm>
            <a:off x="300562" y="6124829"/>
            <a:ext cx="5532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https://www.shutterstock.com/search/social+distancing</a:t>
            </a:r>
            <a:endParaRPr lang="en-NG" dirty="0">
              <a:solidFill>
                <a:schemeClr val="bg1"/>
              </a:solidFill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301446C1-1128-1043-AD2B-2E32CCE6A9C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66" y="2486393"/>
            <a:ext cx="4588984" cy="3671187"/>
          </a:xfrm>
        </p:spPr>
      </p:pic>
    </p:spTree>
    <p:extLst>
      <p:ext uri="{BB962C8B-B14F-4D97-AF65-F5344CB8AC3E}">
        <p14:creationId xmlns:p14="http://schemas.microsoft.com/office/powerpoint/2010/main" val="300360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BF4F-EC76-FA4F-8E9E-A00FAA84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Prevention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1460AA-CDB2-4148-94EF-1C27DB16B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191" y="1688473"/>
            <a:ext cx="9607660" cy="801943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Georgia" panose="02040502050405020303" pitchFamily="18" charset="0"/>
              </a:rPr>
              <a:t>Use of  face masks when in the public</a:t>
            </a: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547BEBA-FE46-4906-ADC5-386CD733F9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73840" y="2490416"/>
            <a:ext cx="7159152" cy="40338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21133-16FB-4FFB-AA02-EA7309C0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25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7A290-4CD2-45F5-B0CE-B2F2897FD48F}"/>
              </a:ext>
            </a:extLst>
          </p:cNvPr>
          <p:cNvSpPr txBox="1"/>
          <p:nvPr/>
        </p:nvSpPr>
        <p:spPr>
          <a:xfrm>
            <a:off x="640560" y="6524253"/>
            <a:ext cx="119660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https://www.pulse.com.gh/lifestyle/beauty-health/5-right-ways-to-use-nose-masks-for-protection-against-coronavirus-according-to-the/14nz0e3</a:t>
            </a:r>
            <a:endParaRPr lang="en-NG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6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33060-D146-9B4C-8136-AF1E6D84C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Contact Numbers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38BE9-0661-B54B-99A1-5A4028996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419855" cy="3450613"/>
          </a:xfrm>
        </p:spPr>
        <p:txBody>
          <a:bodyPr>
            <a:normAutofit/>
          </a:bodyPr>
          <a:lstStyle/>
          <a:p>
            <a:r>
              <a:rPr lang="en-GB" sz="5400" b="1" dirty="0"/>
              <a:t>Lagos State: 08000-CORONA</a:t>
            </a:r>
          </a:p>
          <a:p>
            <a:r>
              <a:rPr lang="en-GB" sz="5400" b="1" dirty="0"/>
              <a:t>NCDC: 0800-970-000-10</a:t>
            </a:r>
            <a:endParaRPr lang="en-US" sz="5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E7F03-EB25-435C-9689-02A03A97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1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E336A4-3C92-460E-A837-4EA9E0E4C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10" y="898635"/>
            <a:ext cx="7746352" cy="51548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ED7EA-8D60-43CD-AAFE-DD8096ECC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09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D6D2D-D117-B442-B95D-9EE4FD013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9454673" cy="2541431"/>
          </a:xfrm>
        </p:spPr>
        <p:txBody>
          <a:bodyPr/>
          <a:lstStyle/>
          <a:p>
            <a:r>
              <a:rPr lang="en-GB" b="1" dirty="0">
                <a:effectLst>
                  <a:glow rad="177800">
                    <a:schemeClr val="bg1"/>
                  </a:glow>
                </a:effectLst>
                <a:latin typeface="Georgia" panose="02040502050405020303" pitchFamily="18" charset="0"/>
              </a:rPr>
              <a:t>COVID-19: What you should know</a:t>
            </a:r>
            <a:endParaRPr lang="en-US" b="1" dirty="0">
              <a:effectLst>
                <a:glow rad="177800">
                  <a:schemeClr val="bg1"/>
                </a:glow>
              </a:effectLst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7DA8C-1E45-954E-9AF3-9302259A39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996454" cy="254143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000" b="1" dirty="0">
                <a:latin typeface="Georgia" panose="02040502050405020303" pitchFamily="18" charset="0"/>
              </a:rPr>
              <a:t>Professor Olumuyiwa Odusanya</a:t>
            </a:r>
          </a:p>
          <a:p>
            <a:pPr algn="l">
              <a:lnSpc>
                <a:spcPct val="100000"/>
              </a:lnSpc>
            </a:pPr>
            <a:r>
              <a:rPr lang="en-US" sz="4000" b="1" dirty="0">
                <a:latin typeface="Georgia" panose="02040502050405020303" pitchFamily="18" charset="0"/>
              </a:rPr>
              <a:t>Director</a:t>
            </a:r>
            <a:r>
              <a:rPr lang="en-GB" sz="4000" b="1" dirty="0">
                <a:latin typeface="Georgia" panose="02040502050405020303" pitchFamily="18" charset="0"/>
              </a:rPr>
              <a:t>, </a:t>
            </a:r>
            <a:r>
              <a:rPr lang="en-US" sz="4000" b="1" dirty="0">
                <a:latin typeface="Georgia" panose="02040502050405020303" pitchFamily="18" charset="0"/>
              </a:rPr>
              <a:t>Research &amp; Innova</a:t>
            </a:r>
            <a:r>
              <a:rPr lang="en-GB" sz="4000" b="1" dirty="0">
                <a:latin typeface="Georgia" panose="02040502050405020303" pitchFamily="18" charset="0"/>
              </a:rPr>
              <a:t>t</a:t>
            </a:r>
            <a:r>
              <a:rPr lang="en-US" sz="4000" b="1" dirty="0">
                <a:latin typeface="Georgia" panose="02040502050405020303" pitchFamily="18" charset="0"/>
              </a:rPr>
              <a:t>ion</a:t>
            </a:r>
          </a:p>
          <a:p>
            <a:pPr algn="l">
              <a:lnSpc>
                <a:spcPct val="100000"/>
              </a:lnSpc>
            </a:pPr>
            <a:r>
              <a:rPr lang="en-US" sz="4000" b="1" dirty="0">
                <a:latin typeface="Georgia" panose="02040502050405020303" pitchFamily="18" charset="0"/>
              </a:rPr>
              <a:t>Lagos State University</a:t>
            </a:r>
          </a:p>
          <a:p>
            <a:pPr>
              <a:lnSpc>
                <a:spcPct val="100000"/>
              </a:lnSpc>
            </a:pPr>
            <a:endParaRPr lang="en-US" sz="4000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85DC5-1557-43E6-88AE-DEDD1775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32254"/>
            <a:ext cx="811019" cy="503578"/>
          </a:xfrm>
        </p:spPr>
        <p:txBody>
          <a:bodyPr/>
          <a:lstStyle/>
          <a:p>
            <a:fld id="{96CBF40F-42B0-834E-AC0F-7158D224619E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70343-3E49-4694-8FD3-1CB39C2CB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42" y="49741"/>
            <a:ext cx="5534301" cy="25414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7354B4-BCCF-4A78-82FF-EC1052BB20F1}"/>
              </a:ext>
            </a:extLst>
          </p:cNvPr>
          <p:cNvSpPr txBox="1"/>
          <p:nvPr/>
        </p:nvSpPr>
        <p:spPr>
          <a:xfrm>
            <a:off x="2027135" y="6360599"/>
            <a:ext cx="4654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Source: https://www.ecowas.int/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C59520-E010-4FAE-80F2-67B6C28ACB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9195" r="18633" b="9125"/>
          <a:stretch/>
        </p:blipFill>
        <p:spPr>
          <a:xfrm>
            <a:off x="0" y="2591172"/>
            <a:ext cx="2364658" cy="3329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475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6C21C-E0E1-9D4A-AB57-AE12E4004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/>
              <a:t>Objective</a:t>
            </a:r>
            <a:endParaRPr lang="en-US" sz="4800" b="1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64819EE-A041-4C2E-BB45-9538783AB8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6239155"/>
              </p:ext>
            </p:extLst>
          </p:nvPr>
        </p:nvGraphicFramePr>
        <p:xfrm>
          <a:off x="1451579" y="1853754"/>
          <a:ext cx="10524111" cy="3612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BF6DA-68F8-494C-96C9-99FB903DF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8478" y="6181049"/>
            <a:ext cx="811019" cy="503578"/>
          </a:xfrm>
        </p:spPr>
        <p:txBody>
          <a:bodyPr/>
          <a:lstStyle/>
          <a:p>
            <a:fld id="{96CBF40F-42B0-834E-AC0F-7158D224619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32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0285130-D1FD-44AE-8B30-E678B39FE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D0285130-D1FD-44AE-8B30-E678B39FE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F75BB22-39B9-41FF-B1E5-8E6587540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2F75BB22-39B9-41FF-B1E5-8E6587540F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624B65F-262D-4971-B129-3036ED73D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4624B65F-262D-4971-B129-3036ED73D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40146D-F5DC-4085-8DD2-4C0B5AAF1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3D40146D-F5DC-4085-8DD2-4C0B5AAF17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E945664-87E6-4721-B02A-40C55D0100F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51906542"/>
              </p:ext>
            </p:extLst>
          </p:nvPr>
        </p:nvGraphicFramePr>
        <p:xfrm>
          <a:off x="6756748" y="1"/>
          <a:ext cx="5175317" cy="5968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B25C-3B72-433A-824E-A35AEC9B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7472" y="6225294"/>
            <a:ext cx="811019" cy="503578"/>
          </a:xfrm>
        </p:spPr>
        <p:txBody>
          <a:bodyPr/>
          <a:lstStyle/>
          <a:p>
            <a:fld id="{96CBF40F-42B0-834E-AC0F-7158D224619E}" type="slidenum">
              <a:rPr lang="en-US" smtClean="0"/>
              <a:t>5</a:t>
            </a:fld>
            <a:endParaRPr lang="en-US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A68A7ABE-D3F8-492F-8B0D-F4BFBD6E65D6}"/>
              </a:ext>
            </a:extLst>
          </p:cNvPr>
          <p:cNvSpPr/>
          <p:nvPr/>
        </p:nvSpPr>
        <p:spPr>
          <a:xfrm rot="21312667">
            <a:off x="781069" y="210370"/>
            <a:ext cx="5271687" cy="5547726"/>
          </a:xfrm>
          <a:prstGeom prst="cloudCallout">
            <a:avLst>
              <a:gd name="adj1" fmla="val 25787"/>
              <a:gd name="adj2" fmla="val 13515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atin typeface="Georgia" panose="02040502050405020303" pitchFamily="18" charset="0"/>
              </a:rPr>
              <a:t>Have you ever had the Common Cold?</a:t>
            </a:r>
            <a:endParaRPr lang="en-NG" sz="40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61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416DE90-A36B-423A-B97E-8CCC5FD94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E416DE90-A36B-423A-B97E-8CCC5FD94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E416DE90-A36B-423A-B97E-8CCC5FD94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BB65C5-0817-41B4-9095-AB7C160A9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38BB65C5-0817-41B4-9095-AB7C160A9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38BB65C5-0817-41B4-9095-AB7C160A90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4A4AFF8-B3A5-4177-A99E-03BA1E239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64A4AFF8-B3A5-4177-A99E-03BA1E239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64A4AFF8-B3A5-4177-A99E-03BA1E239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6ADF8-DD01-A14E-BF5D-B4A3274DF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4361" y="3731324"/>
            <a:ext cx="6352044" cy="198429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6000" b="1" dirty="0">
                <a:latin typeface="Georgia" panose="02040502050405020303" pitchFamily="18" charset="0"/>
              </a:rPr>
              <a:t>Never occurred in 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B25C-3B72-433A-824E-A35AEC9B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0560" y="6241086"/>
            <a:ext cx="811019" cy="503578"/>
          </a:xfrm>
        </p:spPr>
        <p:txBody>
          <a:bodyPr/>
          <a:lstStyle/>
          <a:p>
            <a:fld id="{96CBF40F-42B0-834E-AC0F-7158D224619E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20AF9B-8151-428C-BBBE-94CB94951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55" y="158549"/>
            <a:ext cx="5494420" cy="2523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B82278-954A-40A0-B42B-58B4D0827DDA}"/>
              </a:ext>
            </a:extLst>
          </p:cNvPr>
          <p:cNvSpPr txBox="1"/>
          <p:nvPr/>
        </p:nvSpPr>
        <p:spPr>
          <a:xfrm>
            <a:off x="3731342" y="2831674"/>
            <a:ext cx="6352044" cy="10005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65100">
                    <a:schemeClr val="bg1">
                      <a:lumMod val="85000"/>
                    </a:schemeClr>
                  </a:glow>
                </a:effectLst>
                <a:uLnTx/>
                <a:uFillTx/>
                <a:latin typeface="Georgia" panose="02040502050405020303" pitchFamily="18" charset="0"/>
              </a:rPr>
              <a:t>COVID 19  is new </a:t>
            </a:r>
          </a:p>
        </p:txBody>
      </p:sp>
    </p:spTree>
    <p:extLst>
      <p:ext uri="{BB962C8B-B14F-4D97-AF65-F5344CB8AC3E}">
        <p14:creationId xmlns:p14="http://schemas.microsoft.com/office/powerpoint/2010/main" val="208951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0C0AC-2DCF-9A43-8D22-059AEFCF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/>
              <a:t>Three Corona virus strains exist globally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EDCF4-EF21-D143-A4EE-7CC452395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608B30F-EEA9-DF4C-9BD5-182FDB6BC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56" y="2245519"/>
            <a:ext cx="8092722" cy="403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53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71864-9F4E-4BAE-82DD-FCC01E832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You should Know</a:t>
            </a:r>
            <a:endParaRPr lang="en-NG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EF3E096-C87C-45DE-A02A-2217D33DF2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3625927"/>
              </p:ext>
            </p:extLst>
          </p:nvPr>
        </p:nvGraphicFramePr>
        <p:xfrm>
          <a:off x="1451579" y="1853754"/>
          <a:ext cx="10494615" cy="3557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EB25C-3B72-433A-824E-A35AEC9B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2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925700-0E80-4695-9B40-102FB58072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9F925700-0E80-4695-9B40-102FB58072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481F25-3D22-4D82-9455-235A219210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EA481F25-3D22-4D82-9455-235A219210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1D3863-1829-4973-BB5D-C23E389650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1C1D3863-1829-4973-BB5D-C23E389650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3BDD8B-F33D-4812-8756-FDB2167B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F33BDD8B-F33D-4812-8756-FDB2167BE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9344A5-BF6E-45D6-B513-AE63EBD8C1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339344A5-BF6E-45D6-B513-AE63EBD8C1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26F7A6-B4AE-4EF8-AC07-97B3BC839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7226F7A6-B4AE-4EF8-AC07-97B3BC8392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F85A46-C02B-48A6-83B0-D3845EBDF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6FF85A46-C02B-48A6-83B0-D3845EBDF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DB447B-23E2-49B4-BFBD-B14DF43852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73DB447B-23E2-49B4-BFBD-B14DF43852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3848CF-0E33-4141-AA9C-AB36E9A25D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0C3848CF-0E33-4141-AA9C-AB36E9A25D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2FAB-8DDB-E940-88BA-1A3F39E04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/>
              <a:t>Geographical spread: all over the world (2,804,796 cases)</a:t>
            </a:r>
            <a:endParaRPr lang="en-US" b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445921-7AD2-4A9C-998C-E134E37E5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BF40F-42B0-834E-AC0F-7158D224619E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F389240-9806-FD42-BAED-43B9EF107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11" y="2016125"/>
            <a:ext cx="8516055" cy="3783542"/>
          </a:xfrm>
        </p:spPr>
      </p:pic>
    </p:spTree>
    <p:extLst>
      <p:ext uri="{BB962C8B-B14F-4D97-AF65-F5344CB8AC3E}">
        <p14:creationId xmlns:p14="http://schemas.microsoft.com/office/powerpoint/2010/main" val="940224615"/>
      </p:ext>
    </p:extLst>
  </p:cSld>
  <p:clrMapOvr>
    <a:masterClrMapping/>
  </p:clrMapOvr>
</p:sld>
</file>

<file path=ppt/theme/theme1.xml><?xml version="1.0" encoding="utf-8"?>
<a:theme xmlns:a="http://schemas.openxmlformats.org/drawingml/2006/main" name="Beamy1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amy1" id="{C4D5C5E4-267D-4E80-B993-0B33005C3D22}" vid="{EAB794CF-5511-48B0-A420-8AD3E8E643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Beamy1</Template>
  <TotalTime>459</TotalTime>
  <Words>737</Words>
  <Application>Microsoft Office PowerPoint</Application>
  <PresentationFormat>Widescreen</PresentationFormat>
  <Paragraphs>125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Beamy1</vt:lpstr>
      <vt:lpstr>PowerPoint Presentation</vt:lpstr>
      <vt:lpstr>Chairman Professor Olanrewaju A. FAGBOHUN PhD, SAN National Productivity Merit Award Winner, 2019</vt:lpstr>
      <vt:lpstr>COVID-19: What you should know</vt:lpstr>
      <vt:lpstr>Objective</vt:lpstr>
      <vt:lpstr>PowerPoint Presentation</vt:lpstr>
      <vt:lpstr>PowerPoint Presentation</vt:lpstr>
      <vt:lpstr>Three Corona virus strains exist globally</vt:lpstr>
      <vt:lpstr>What You should Know</vt:lpstr>
      <vt:lpstr>Geographical spread: all over the world (2,804,796 cases)</vt:lpstr>
      <vt:lpstr>Corona Virus in Nigeria (@ 27th April, 2020)</vt:lpstr>
      <vt:lpstr>Corona Virus in Nigeria (@ 26th April, 2020)</vt:lpstr>
      <vt:lpstr>PowerPoint Presentation</vt:lpstr>
      <vt:lpstr>Corona Virus in Nigeria (@ 26th April, 2020)</vt:lpstr>
      <vt:lpstr>Nigerian Details</vt:lpstr>
      <vt:lpstr>Corona virus in Lagos State</vt:lpstr>
      <vt:lpstr>How is the Virus Spread?</vt:lpstr>
      <vt:lpstr>PowerPoint Presentation</vt:lpstr>
      <vt:lpstr>All fever and cough  may not be due to harmless corona virus </vt:lpstr>
      <vt:lpstr>Is there any Definitive Treatment?</vt:lpstr>
      <vt:lpstr>Corona Infection:   What you should know…</vt:lpstr>
      <vt:lpstr>PowerPoint Presentation</vt:lpstr>
      <vt:lpstr>Flattening the curve in Lagos State</vt:lpstr>
      <vt:lpstr>Prevention</vt:lpstr>
      <vt:lpstr>Prevention</vt:lpstr>
      <vt:lpstr>Prevention</vt:lpstr>
      <vt:lpstr>Contact Numbers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LASU COVID-19 Public Lecture series</dc:title>
  <dc:creator>olumuyiwa Odusanya</dc:creator>
  <cp:lastModifiedBy>olumuyiwa Odusanya</cp:lastModifiedBy>
  <cp:revision>24</cp:revision>
  <dcterms:created xsi:type="dcterms:W3CDTF">2020-04-24T21:10:07Z</dcterms:created>
  <dcterms:modified xsi:type="dcterms:W3CDTF">2020-10-29T20:14:05Z</dcterms:modified>
</cp:coreProperties>
</file>